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780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19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8B2ED6F-5372-6C79-64F9-EF4453B0FC2A}"/>
              </a:ext>
            </a:extLst>
          </p:cNvPr>
          <p:cNvSpPr/>
          <p:nvPr userDrawn="1"/>
        </p:nvSpPr>
        <p:spPr>
          <a:xfrm>
            <a:off x="1145894" y="520866"/>
            <a:ext cx="653973" cy="9138213"/>
          </a:xfrm>
          <a:prstGeom prst="rect">
            <a:avLst/>
          </a:prstGeom>
          <a:solidFill>
            <a:schemeClr val="accent5">
              <a:lumMod val="60000"/>
              <a:lumOff val="4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1000">
                <a:solidFill>
                  <a:schemeClr val="tx1">
                    <a:lumMod val="65000"/>
                    <a:lumOff val="35000"/>
                  </a:schemeClr>
                </a:solidFill>
              </a:rPr>
              <a:t>RGB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4C3E993-F4C5-4898-266F-A0DBCE3E0B0A}"/>
              </a:ext>
            </a:extLst>
          </p:cNvPr>
          <p:cNvSpPr/>
          <p:nvPr userDrawn="1"/>
        </p:nvSpPr>
        <p:spPr>
          <a:xfrm>
            <a:off x="1845513" y="520866"/>
            <a:ext cx="653973" cy="9138213"/>
          </a:xfrm>
          <a:prstGeom prst="rect">
            <a:avLst/>
          </a:prstGeom>
          <a:solidFill>
            <a:schemeClr val="accent5">
              <a:lumMod val="40000"/>
              <a:lumOff val="6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HEX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53D2B7-4EE7-0431-C1EF-F6119A4A4CFA}"/>
              </a:ext>
            </a:extLst>
          </p:cNvPr>
          <p:cNvSpPr/>
          <p:nvPr userDrawn="1"/>
        </p:nvSpPr>
        <p:spPr>
          <a:xfrm>
            <a:off x="2545132" y="520866"/>
            <a:ext cx="739539" cy="9138213"/>
          </a:xfrm>
          <a:prstGeom prst="rect">
            <a:avLst/>
          </a:prstGeom>
          <a:solidFill>
            <a:schemeClr val="accent5">
              <a:lumMod val="60000"/>
              <a:lumOff val="4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HSL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94B22C6-1AC4-4C2F-D1C7-EEC1EC06FDC4}"/>
              </a:ext>
            </a:extLst>
          </p:cNvPr>
          <p:cNvSpPr/>
          <p:nvPr userDrawn="1"/>
        </p:nvSpPr>
        <p:spPr>
          <a:xfrm>
            <a:off x="3330317" y="520866"/>
            <a:ext cx="653973" cy="9138213"/>
          </a:xfrm>
          <a:prstGeom prst="rect">
            <a:avLst/>
          </a:prstGeom>
          <a:solidFill>
            <a:schemeClr val="accent5">
              <a:lumMod val="40000"/>
              <a:lumOff val="6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SMYK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5DE5480-B584-0C04-B20A-9B52B342E51F}"/>
              </a:ext>
            </a:extLst>
          </p:cNvPr>
          <p:cNvSpPr/>
          <p:nvPr userDrawn="1"/>
        </p:nvSpPr>
        <p:spPr>
          <a:xfrm>
            <a:off x="4029936" y="520866"/>
            <a:ext cx="653973" cy="9138213"/>
          </a:xfrm>
          <a:prstGeom prst="rect">
            <a:avLst/>
          </a:prstGeom>
          <a:solidFill>
            <a:schemeClr val="accent5">
              <a:lumMod val="60000"/>
              <a:lumOff val="4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HSB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7CB52A1-CBB1-4567-7DBC-0EC8E92189BD}"/>
              </a:ext>
            </a:extLst>
          </p:cNvPr>
          <p:cNvSpPr/>
          <p:nvPr userDrawn="1"/>
        </p:nvSpPr>
        <p:spPr>
          <a:xfrm>
            <a:off x="4729555" y="520866"/>
            <a:ext cx="653973" cy="9138213"/>
          </a:xfrm>
          <a:prstGeom prst="rect">
            <a:avLst/>
          </a:prstGeom>
          <a:solidFill>
            <a:schemeClr val="accent5">
              <a:lumMod val="40000"/>
              <a:lumOff val="6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HLS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1FF6E2-20D6-1EA1-4F8B-05614E6E24AD}"/>
              </a:ext>
            </a:extLst>
          </p:cNvPr>
          <p:cNvSpPr/>
          <p:nvPr userDrawn="1"/>
        </p:nvSpPr>
        <p:spPr>
          <a:xfrm>
            <a:off x="5429174" y="520866"/>
            <a:ext cx="653973" cy="9138213"/>
          </a:xfrm>
          <a:prstGeom prst="rect">
            <a:avLst/>
          </a:prstGeom>
          <a:solidFill>
            <a:schemeClr val="accent5">
              <a:lumMod val="60000"/>
              <a:lumOff val="4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Lab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273569D-6C50-C127-A4B5-8B6532A9C558}"/>
              </a:ext>
            </a:extLst>
          </p:cNvPr>
          <p:cNvSpPr/>
          <p:nvPr userDrawn="1"/>
        </p:nvSpPr>
        <p:spPr>
          <a:xfrm>
            <a:off x="6128792" y="520866"/>
            <a:ext cx="653973" cy="9138213"/>
          </a:xfrm>
          <a:prstGeom prst="rect">
            <a:avLst/>
          </a:prstGeom>
          <a:solidFill>
            <a:schemeClr val="accent5">
              <a:lumMod val="40000"/>
              <a:lumOff val="6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YIQ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72CAB94-BEB7-B6D5-88DC-A8EAA1BFCE6D}"/>
              </a:ext>
            </a:extLst>
          </p:cNvPr>
          <p:cNvSpPr/>
          <p:nvPr userDrawn="1"/>
        </p:nvSpPr>
        <p:spPr>
          <a:xfrm>
            <a:off x="335665" y="770250"/>
            <a:ext cx="6447100" cy="701144"/>
          </a:xfrm>
          <a:prstGeom prst="rect">
            <a:avLst/>
          </a:prstGeom>
          <a:solidFill>
            <a:schemeClr val="accent5">
              <a:lumMod val="60000"/>
              <a:lumOff val="4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566928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>
                <a:solidFill>
                  <a:schemeClr val="bg2">
                    <a:lumMod val="75000"/>
                  </a:schemeClr>
                </a:solidFill>
              </a:rPr>
              <a:t>Background 1</a:t>
            </a:r>
            <a:endParaRPr lang="ru-RU" sz="1000" b="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27B00F0-2CFF-81EE-B963-5823A8EA0B2C}"/>
              </a:ext>
            </a:extLst>
          </p:cNvPr>
          <p:cNvSpPr/>
          <p:nvPr userDrawn="1"/>
        </p:nvSpPr>
        <p:spPr>
          <a:xfrm>
            <a:off x="335665" y="1514585"/>
            <a:ext cx="6447100" cy="701144"/>
          </a:xfrm>
          <a:prstGeom prst="rect">
            <a:avLst/>
          </a:prstGeom>
          <a:solidFill>
            <a:schemeClr val="accent5">
              <a:lumMod val="40000"/>
              <a:lumOff val="6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566928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>
                <a:solidFill>
                  <a:schemeClr val="bg2">
                    <a:lumMod val="75000"/>
                  </a:schemeClr>
                </a:solidFill>
              </a:rPr>
              <a:t>Text 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3EEC8C2-4D25-FBF2-7983-A2897BCC81D8}"/>
              </a:ext>
            </a:extLst>
          </p:cNvPr>
          <p:cNvSpPr/>
          <p:nvPr userDrawn="1"/>
        </p:nvSpPr>
        <p:spPr>
          <a:xfrm>
            <a:off x="335665" y="2258920"/>
            <a:ext cx="6447100" cy="701144"/>
          </a:xfrm>
          <a:prstGeom prst="rect">
            <a:avLst/>
          </a:prstGeom>
          <a:solidFill>
            <a:schemeClr val="accent5">
              <a:lumMod val="60000"/>
              <a:lumOff val="4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566928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>
                <a:solidFill>
                  <a:schemeClr val="bg2">
                    <a:lumMod val="75000"/>
                  </a:schemeClr>
                </a:solidFill>
              </a:rPr>
              <a:t>Background 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D638B17-5678-6CB8-1756-0E45B1EF4E15}"/>
              </a:ext>
            </a:extLst>
          </p:cNvPr>
          <p:cNvSpPr/>
          <p:nvPr userDrawn="1"/>
        </p:nvSpPr>
        <p:spPr>
          <a:xfrm>
            <a:off x="335665" y="3003255"/>
            <a:ext cx="6447100" cy="701144"/>
          </a:xfrm>
          <a:prstGeom prst="rect">
            <a:avLst/>
          </a:prstGeom>
          <a:solidFill>
            <a:schemeClr val="accent5">
              <a:lumMod val="40000"/>
              <a:lumOff val="6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566928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>
                <a:solidFill>
                  <a:schemeClr val="bg2">
                    <a:lumMod val="75000"/>
                  </a:schemeClr>
                </a:solidFill>
              </a:rPr>
              <a:t>Text 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7AD28B1-6EE4-C7B9-7413-79DA26E7C7FB}"/>
              </a:ext>
            </a:extLst>
          </p:cNvPr>
          <p:cNvSpPr/>
          <p:nvPr userDrawn="1"/>
        </p:nvSpPr>
        <p:spPr>
          <a:xfrm>
            <a:off x="335665" y="3747590"/>
            <a:ext cx="6447100" cy="701144"/>
          </a:xfrm>
          <a:prstGeom prst="rect">
            <a:avLst/>
          </a:prstGeom>
          <a:solidFill>
            <a:schemeClr val="accent5">
              <a:lumMod val="60000"/>
              <a:lumOff val="4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566928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Accent 1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A33F554-3FF0-B6BD-E26F-D476DD3D7A55}"/>
              </a:ext>
            </a:extLst>
          </p:cNvPr>
          <p:cNvSpPr/>
          <p:nvPr userDrawn="1"/>
        </p:nvSpPr>
        <p:spPr>
          <a:xfrm>
            <a:off x="335665" y="4491925"/>
            <a:ext cx="6447100" cy="701144"/>
          </a:xfrm>
          <a:prstGeom prst="rect">
            <a:avLst/>
          </a:prstGeom>
          <a:solidFill>
            <a:schemeClr val="accent5">
              <a:lumMod val="40000"/>
              <a:lumOff val="6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566928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Accent 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9993A9B-1712-5A5A-C25B-FBF2113E3CC0}"/>
              </a:ext>
            </a:extLst>
          </p:cNvPr>
          <p:cNvSpPr/>
          <p:nvPr userDrawn="1"/>
        </p:nvSpPr>
        <p:spPr>
          <a:xfrm>
            <a:off x="335665" y="5236260"/>
            <a:ext cx="6447100" cy="701144"/>
          </a:xfrm>
          <a:prstGeom prst="rect">
            <a:avLst/>
          </a:prstGeom>
          <a:solidFill>
            <a:schemeClr val="accent5">
              <a:lumMod val="60000"/>
              <a:lumOff val="4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566928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Accent 3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B7ED39B-6FD3-8589-D9F2-C964275C8C06}"/>
              </a:ext>
            </a:extLst>
          </p:cNvPr>
          <p:cNvSpPr/>
          <p:nvPr userDrawn="1"/>
        </p:nvSpPr>
        <p:spPr>
          <a:xfrm>
            <a:off x="335665" y="5980595"/>
            <a:ext cx="6447100" cy="701144"/>
          </a:xfrm>
          <a:prstGeom prst="rect">
            <a:avLst/>
          </a:prstGeom>
          <a:solidFill>
            <a:schemeClr val="accent5">
              <a:lumMod val="40000"/>
              <a:lumOff val="6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566928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Accent 4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2C3557-BE9C-3E7F-C27E-89AD69806286}"/>
              </a:ext>
            </a:extLst>
          </p:cNvPr>
          <p:cNvSpPr/>
          <p:nvPr userDrawn="1"/>
        </p:nvSpPr>
        <p:spPr>
          <a:xfrm>
            <a:off x="335665" y="6724930"/>
            <a:ext cx="6447100" cy="701144"/>
          </a:xfrm>
          <a:prstGeom prst="rect">
            <a:avLst/>
          </a:prstGeom>
          <a:solidFill>
            <a:schemeClr val="accent5">
              <a:lumMod val="60000"/>
              <a:lumOff val="4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566928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Accent 5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2792DE7-D6BB-5E3A-17B4-88910F86860D}"/>
              </a:ext>
            </a:extLst>
          </p:cNvPr>
          <p:cNvSpPr/>
          <p:nvPr userDrawn="1"/>
        </p:nvSpPr>
        <p:spPr>
          <a:xfrm>
            <a:off x="335665" y="7469265"/>
            <a:ext cx="6447100" cy="701144"/>
          </a:xfrm>
          <a:prstGeom prst="rect">
            <a:avLst/>
          </a:prstGeom>
          <a:solidFill>
            <a:schemeClr val="accent5">
              <a:lumMod val="40000"/>
              <a:lumOff val="6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566928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Accent 6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C178FA1-9308-FDA2-5A3C-5B9799936ABD}"/>
              </a:ext>
            </a:extLst>
          </p:cNvPr>
          <p:cNvSpPr/>
          <p:nvPr userDrawn="1"/>
        </p:nvSpPr>
        <p:spPr>
          <a:xfrm>
            <a:off x="335665" y="8213600"/>
            <a:ext cx="6447100" cy="701144"/>
          </a:xfrm>
          <a:prstGeom prst="rect">
            <a:avLst/>
          </a:prstGeom>
          <a:solidFill>
            <a:schemeClr val="accent5">
              <a:lumMod val="60000"/>
              <a:lumOff val="4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566928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>
                <a:solidFill>
                  <a:schemeClr val="bg2">
                    <a:lumMod val="75000"/>
                  </a:schemeClr>
                </a:solidFill>
              </a:rPr>
              <a:t>Hyperlink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643DA16-2854-3DCB-ABD0-1ED695AC0C47}"/>
              </a:ext>
            </a:extLst>
          </p:cNvPr>
          <p:cNvSpPr/>
          <p:nvPr userDrawn="1"/>
        </p:nvSpPr>
        <p:spPr>
          <a:xfrm>
            <a:off x="335665" y="8957935"/>
            <a:ext cx="6447100" cy="701144"/>
          </a:xfrm>
          <a:prstGeom prst="rect">
            <a:avLst/>
          </a:prstGeom>
          <a:solidFill>
            <a:schemeClr val="accent5">
              <a:lumMod val="40000"/>
              <a:lumOff val="6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566928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>
                <a:solidFill>
                  <a:schemeClr val="bg2">
                    <a:lumMod val="75000"/>
                  </a:schemeClr>
                </a:solidFill>
              </a:rPr>
              <a:t>Followed Hyperlink</a:t>
            </a:r>
          </a:p>
        </p:txBody>
      </p:sp>
      <p:sp>
        <p:nvSpPr>
          <p:cNvPr id="27" name="Left Bracket 26">
            <a:extLst>
              <a:ext uri="{FF2B5EF4-FFF2-40B4-BE49-F238E27FC236}">
                <a16:creationId xmlns:a16="http://schemas.microsoft.com/office/drawing/2014/main" id="{D022FFCD-32D6-F9AF-63DE-FC57E7CEC339}"/>
              </a:ext>
            </a:extLst>
          </p:cNvPr>
          <p:cNvSpPr/>
          <p:nvPr userDrawn="1"/>
        </p:nvSpPr>
        <p:spPr>
          <a:xfrm>
            <a:off x="156257" y="770250"/>
            <a:ext cx="121535" cy="2934149"/>
          </a:xfrm>
          <a:prstGeom prst="leftBracket">
            <a:avLst>
              <a:gd name="adj" fmla="val 0"/>
            </a:avLst>
          </a:prstGeom>
          <a:ln w="1270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6517FF5-FCF2-6E85-924D-A2797F81324E}"/>
              </a:ext>
            </a:extLst>
          </p:cNvPr>
          <p:cNvSpPr txBox="1"/>
          <p:nvPr userDrawn="1"/>
        </p:nvSpPr>
        <p:spPr>
          <a:xfrm rot="16200000">
            <a:off x="-102807" y="2160380"/>
            <a:ext cx="485774" cy="153888"/>
          </a:xfrm>
          <a:prstGeom prst="rect">
            <a:avLst/>
          </a:prstGeom>
          <a:solidFill>
            <a:schemeClr val="bg1"/>
          </a:solidFill>
        </p:spPr>
        <p:txBody>
          <a:bodyPr wrap="none" lIns="18288" tIns="0" rIns="18288" bIns="0" rtlCol="0" anchor="ctr" anchorCtr="0">
            <a:spAutoFit/>
          </a:bodyPr>
          <a:lstStyle/>
          <a:p>
            <a:pPr algn="ctr"/>
            <a:r>
              <a:rPr lang="en-US" sz="1000" dirty="0">
                <a:solidFill>
                  <a:schemeClr val="bg2">
                    <a:lumMod val="90000"/>
                  </a:schemeClr>
                </a:solidFill>
              </a:rPr>
              <a:t>Optional</a:t>
            </a:r>
          </a:p>
        </p:txBody>
      </p:sp>
      <p:sp>
        <p:nvSpPr>
          <p:cNvPr id="29" name="Left Bracket 28">
            <a:extLst>
              <a:ext uri="{FF2B5EF4-FFF2-40B4-BE49-F238E27FC236}">
                <a16:creationId xmlns:a16="http://schemas.microsoft.com/office/drawing/2014/main" id="{481A257D-97AA-9750-3CB7-3706A8F065A2}"/>
              </a:ext>
            </a:extLst>
          </p:cNvPr>
          <p:cNvSpPr/>
          <p:nvPr userDrawn="1"/>
        </p:nvSpPr>
        <p:spPr>
          <a:xfrm>
            <a:off x="155997" y="3747590"/>
            <a:ext cx="121535" cy="4422819"/>
          </a:xfrm>
          <a:prstGeom prst="leftBracket">
            <a:avLst>
              <a:gd name="adj" fmla="val 0"/>
            </a:avLst>
          </a:prstGeom>
          <a:ln w="127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1ABCB0A-6618-EC9D-19F4-CCF956026348}"/>
              </a:ext>
            </a:extLst>
          </p:cNvPr>
          <p:cNvSpPr txBox="1"/>
          <p:nvPr userDrawn="1"/>
        </p:nvSpPr>
        <p:spPr>
          <a:xfrm rot="16200000">
            <a:off x="-171996" y="5882055"/>
            <a:ext cx="623632" cy="153888"/>
          </a:xfrm>
          <a:prstGeom prst="rect">
            <a:avLst/>
          </a:prstGeom>
          <a:solidFill>
            <a:schemeClr val="bg1"/>
          </a:solidFill>
        </p:spPr>
        <p:txBody>
          <a:bodyPr wrap="none" lIns="18288" tIns="0" rIns="18288" bIns="0" rtlCol="0" anchor="ctr" anchorCtr="0">
            <a:spAutoFit/>
          </a:bodyPr>
          <a:lstStyle/>
          <a:p>
            <a:pPr algn="ctr"/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Necessarily</a:t>
            </a:r>
          </a:p>
        </p:txBody>
      </p:sp>
      <p:sp>
        <p:nvSpPr>
          <p:cNvPr id="31" name="Left Bracket 30">
            <a:extLst>
              <a:ext uri="{FF2B5EF4-FFF2-40B4-BE49-F238E27FC236}">
                <a16:creationId xmlns:a16="http://schemas.microsoft.com/office/drawing/2014/main" id="{39F19CA7-2288-464F-59CA-8951740BB09A}"/>
              </a:ext>
            </a:extLst>
          </p:cNvPr>
          <p:cNvSpPr/>
          <p:nvPr userDrawn="1"/>
        </p:nvSpPr>
        <p:spPr>
          <a:xfrm>
            <a:off x="155997" y="8213600"/>
            <a:ext cx="121535" cy="1445480"/>
          </a:xfrm>
          <a:prstGeom prst="leftBracket">
            <a:avLst>
              <a:gd name="adj" fmla="val 0"/>
            </a:avLst>
          </a:prstGeom>
          <a:ln w="1270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A67457A-CC4E-F4C9-586F-1DA44B41949A}"/>
              </a:ext>
            </a:extLst>
          </p:cNvPr>
          <p:cNvSpPr txBox="1"/>
          <p:nvPr userDrawn="1"/>
        </p:nvSpPr>
        <p:spPr>
          <a:xfrm rot="16200000">
            <a:off x="-103067" y="8859396"/>
            <a:ext cx="485774" cy="153888"/>
          </a:xfrm>
          <a:prstGeom prst="rect">
            <a:avLst/>
          </a:prstGeom>
          <a:solidFill>
            <a:schemeClr val="bg1"/>
          </a:solidFill>
        </p:spPr>
        <p:txBody>
          <a:bodyPr wrap="square" lIns="18288" tIns="0" rIns="18288" bIns="0" rtlCol="0" anchor="ctr" anchorCtr="0">
            <a:spAutoFit/>
          </a:bodyPr>
          <a:lstStyle/>
          <a:p>
            <a:pPr algn="ctr"/>
            <a:r>
              <a:rPr lang="en-US" sz="1000" dirty="0">
                <a:solidFill>
                  <a:schemeClr val="bg2">
                    <a:lumMod val="90000"/>
                  </a:schemeClr>
                </a:solidFill>
              </a:rPr>
              <a:t>Optional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F57C2E49-0E2D-C789-F321-B07BA794A08C}"/>
              </a:ext>
            </a:extLst>
          </p:cNvPr>
          <p:cNvSpPr txBox="1"/>
          <p:nvPr/>
        </p:nvSpPr>
        <p:spPr>
          <a:xfrm>
            <a:off x="1249105" y="885756"/>
            <a:ext cx="115717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R: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G: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B: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C76A9C1-2227-FDA9-4901-7B30376A23DC}"/>
              </a:ext>
            </a:extLst>
          </p:cNvPr>
          <p:cNvSpPr txBox="1"/>
          <p:nvPr/>
        </p:nvSpPr>
        <p:spPr>
          <a:xfrm>
            <a:off x="1880791" y="1039644"/>
            <a:ext cx="64120" cy="153888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#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1BBF923-3D48-AF11-6626-47627EFE5803}"/>
              </a:ext>
            </a:extLst>
          </p:cNvPr>
          <p:cNvSpPr txBox="1"/>
          <p:nvPr/>
        </p:nvSpPr>
        <p:spPr>
          <a:xfrm>
            <a:off x="2620426" y="885756"/>
            <a:ext cx="260027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Hue: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Sat: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Lum: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4E45409-38AE-0603-FDE1-B65F76D321C4}"/>
              </a:ext>
            </a:extLst>
          </p:cNvPr>
          <p:cNvSpPr txBox="1"/>
          <p:nvPr/>
        </p:nvSpPr>
        <p:spPr>
          <a:xfrm>
            <a:off x="4132020" y="885756"/>
            <a:ext cx="119873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H: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S: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B: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DDB8D46-6E10-A05D-002C-C3F2A64F5DF2}"/>
              </a:ext>
            </a:extLst>
          </p:cNvPr>
          <p:cNvSpPr txBox="1"/>
          <p:nvPr/>
        </p:nvSpPr>
        <p:spPr>
          <a:xfrm>
            <a:off x="4831817" y="885756"/>
            <a:ext cx="117858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H: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L: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S</a:t>
            </a:r>
            <a:r>
              <a:rPr lang="en-US" sz="1000" b="0" dirty="0"/>
              <a:t>: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8373E0E-43EE-C053-236A-D25B3F9EAEAD}"/>
              </a:ext>
            </a:extLst>
          </p:cNvPr>
          <p:cNvSpPr txBox="1"/>
          <p:nvPr/>
        </p:nvSpPr>
        <p:spPr>
          <a:xfrm>
            <a:off x="5534374" y="885756"/>
            <a:ext cx="110323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L: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a: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b</a:t>
            </a:r>
            <a:r>
              <a:rPr lang="en-US" sz="1000" b="0" dirty="0"/>
              <a:t>: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A6398B0-442A-8949-C44E-5F48FE4E72D3}"/>
              </a:ext>
            </a:extLst>
          </p:cNvPr>
          <p:cNvSpPr txBox="1"/>
          <p:nvPr/>
        </p:nvSpPr>
        <p:spPr>
          <a:xfrm>
            <a:off x="6231192" y="885756"/>
            <a:ext cx="114264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Y: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I: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Q</a:t>
            </a:r>
            <a:r>
              <a:rPr lang="en-US" sz="1000" b="0" dirty="0"/>
              <a:t>: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CB488C4-9EB3-F2F6-E811-ADBF34EE6E8A}"/>
              </a:ext>
            </a:extLst>
          </p:cNvPr>
          <p:cNvSpPr txBox="1"/>
          <p:nvPr/>
        </p:nvSpPr>
        <p:spPr>
          <a:xfrm>
            <a:off x="3421607" y="808812"/>
            <a:ext cx="141462" cy="615553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C</a:t>
            </a:r>
            <a:r>
              <a:rPr lang="en-US" sz="1000" b="0" dirty="0"/>
              <a:t>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M: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Y</a:t>
            </a:r>
            <a:r>
              <a:rPr lang="en-US" sz="1000" b="0" dirty="0"/>
              <a:t>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K:</a:t>
            </a:r>
            <a:endParaRPr lang="en-US" sz="1000" b="0" dirty="0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F057AC22-4508-33FB-ED60-D289A0AD6047}"/>
              </a:ext>
            </a:extLst>
          </p:cNvPr>
          <p:cNvSpPr txBox="1"/>
          <p:nvPr/>
        </p:nvSpPr>
        <p:spPr>
          <a:xfrm>
            <a:off x="1249105" y="1630090"/>
            <a:ext cx="115717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R: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G: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B: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BDC8A418-F986-6C28-3353-05717D953E74}"/>
              </a:ext>
            </a:extLst>
          </p:cNvPr>
          <p:cNvSpPr txBox="1"/>
          <p:nvPr/>
        </p:nvSpPr>
        <p:spPr>
          <a:xfrm>
            <a:off x="1880791" y="1783978"/>
            <a:ext cx="64120" cy="153888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#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EC51C2D9-CBF4-6F3B-8E7F-ADD5E78E17C5}"/>
              </a:ext>
            </a:extLst>
          </p:cNvPr>
          <p:cNvSpPr txBox="1"/>
          <p:nvPr/>
        </p:nvSpPr>
        <p:spPr>
          <a:xfrm>
            <a:off x="2620426" y="1630090"/>
            <a:ext cx="260027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Hue: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Sat: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Lum: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DFD6D07F-75CD-676C-A9AF-3D15FEDCA969}"/>
              </a:ext>
            </a:extLst>
          </p:cNvPr>
          <p:cNvSpPr txBox="1"/>
          <p:nvPr/>
        </p:nvSpPr>
        <p:spPr>
          <a:xfrm>
            <a:off x="4132020" y="1630090"/>
            <a:ext cx="119873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H: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S: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B: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45A2395F-CB52-C5C6-B687-F1E877750A19}"/>
              </a:ext>
            </a:extLst>
          </p:cNvPr>
          <p:cNvSpPr txBox="1"/>
          <p:nvPr/>
        </p:nvSpPr>
        <p:spPr>
          <a:xfrm>
            <a:off x="4831817" y="1630090"/>
            <a:ext cx="117858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H: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L: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S</a:t>
            </a:r>
            <a:r>
              <a:rPr lang="en-US" sz="1000" b="0" dirty="0"/>
              <a:t>: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2EAAE40C-CEDC-DD08-642B-26B868D35F36}"/>
              </a:ext>
            </a:extLst>
          </p:cNvPr>
          <p:cNvSpPr txBox="1"/>
          <p:nvPr/>
        </p:nvSpPr>
        <p:spPr>
          <a:xfrm>
            <a:off x="5534374" y="1630090"/>
            <a:ext cx="110323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L: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a: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b</a:t>
            </a:r>
            <a:r>
              <a:rPr lang="en-US" sz="1000" b="0" dirty="0"/>
              <a:t>: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22F39BE5-4BF5-8B23-314F-539151B07C59}"/>
              </a:ext>
            </a:extLst>
          </p:cNvPr>
          <p:cNvSpPr txBox="1"/>
          <p:nvPr/>
        </p:nvSpPr>
        <p:spPr>
          <a:xfrm>
            <a:off x="6231192" y="1630090"/>
            <a:ext cx="114264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Y: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I: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Q</a:t>
            </a:r>
            <a:r>
              <a:rPr lang="en-US" sz="1000" b="0" dirty="0"/>
              <a:t>: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12EB5121-1A00-23FA-14DC-4C98B6E2B006}"/>
              </a:ext>
            </a:extLst>
          </p:cNvPr>
          <p:cNvSpPr txBox="1"/>
          <p:nvPr/>
        </p:nvSpPr>
        <p:spPr>
          <a:xfrm>
            <a:off x="3421607" y="1553146"/>
            <a:ext cx="141462" cy="615553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C</a:t>
            </a:r>
            <a:r>
              <a:rPr lang="en-US" sz="1000" b="0" dirty="0"/>
              <a:t>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M: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Y</a:t>
            </a:r>
            <a:r>
              <a:rPr lang="en-US" sz="1000" b="0" dirty="0"/>
              <a:t>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K:</a:t>
            </a:r>
            <a:endParaRPr lang="en-US" sz="1000" b="0" dirty="0"/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E4989A64-D1DA-949F-7ED1-7188533AB43D}"/>
              </a:ext>
            </a:extLst>
          </p:cNvPr>
          <p:cNvSpPr txBox="1"/>
          <p:nvPr/>
        </p:nvSpPr>
        <p:spPr>
          <a:xfrm>
            <a:off x="1249105" y="2374424"/>
            <a:ext cx="115717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R: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G: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B: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98D2DF3E-B920-282E-AFD1-023F07416314}"/>
              </a:ext>
            </a:extLst>
          </p:cNvPr>
          <p:cNvSpPr txBox="1"/>
          <p:nvPr/>
        </p:nvSpPr>
        <p:spPr>
          <a:xfrm>
            <a:off x="1880791" y="2528312"/>
            <a:ext cx="64120" cy="153888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#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3CD8E447-B134-BA94-A7C4-1375A4808405}"/>
              </a:ext>
            </a:extLst>
          </p:cNvPr>
          <p:cNvSpPr txBox="1"/>
          <p:nvPr/>
        </p:nvSpPr>
        <p:spPr>
          <a:xfrm>
            <a:off x="2620426" y="2374424"/>
            <a:ext cx="260027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Hue: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Sat: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Lum: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AEA6E949-DEE6-78A6-1562-F481C61DBFA6}"/>
              </a:ext>
            </a:extLst>
          </p:cNvPr>
          <p:cNvSpPr txBox="1"/>
          <p:nvPr/>
        </p:nvSpPr>
        <p:spPr>
          <a:xfrm>
            <a:off x="4132020" y="2374424"/>
            <a:ext cx="119873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H: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S: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B: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99D99B7C-8BDA-95F1-F057-23E9853ECBC0}"/>
              </a:ext>
            </a:extLst>
          </p:cNvPr>
          <p:cNvSpPr txBox="1"/>
          <p:nvPr/>
        </p:nvSpPr>
        <p:spPr>
          <a:xfrm>
            <a:off x="4831817" y="2374424"/>
            <a:ext cx="117858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H: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L: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S</a:t>
            </a:r>
            <a:r>
              <a:rPr lang="en-US" sz="1000" b="0" dirty="0"/>
              <a:t>: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B0007840-D383-3781-D0C3-E4ED3544A0A2}"/>
              </a:ext>
            </a:extLst>
          </p:cNvPr>
          <p:cNvSpPr txBox="1"/>
          <p:nvPr/>
        </p:nvSpPr>
        <p:spPr>
          <a:xfrm>
            <a:off x="5534374" y="2374424"/>
            <a:ext cx="110323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L: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a: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b</a:t>
            </a:r>
            <a:r>
              <a:rPr lang="en-US" sz="1000" b="0" dirty="0"/>
              <a:t>: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07B9BC24-0AD5-6E1A-88DF-30D57679C60D}"/>
              </a:ext>
            </a:extLst>
          </p:cNvPr>
          <p:cNvSpPr txBox="1"/>
          <p:nvPr/>
        </p:nvSpPr>
        <p:spPr>
          <a:xfrm>
            <a:off x="6231192" y="2374424"/>
            <a:ext cx="114264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Y: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I: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Q</a:t>
            </a:r>
            <a:r>
              <a:rPr lang="en-US" sz="1000" b="0" dirty="0"/>
              <a:t>: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937F3C4F-5A07-5C87-2B5A-661386AE0705}"/>
              </a:ext>
            </a:extLst>
          </p:cNvPr>
          <p:cNvSpPr txBox="1"/>
          <p:nvPr/>
        </p:nvSpPr>
        <p:spPr>
          <a:xfrm>
            <a:off x="3421607" y="2297480"/>
            <a:ext cx="141462" cy="615553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C</a:t>
            </a:r>
            <a:r>
              <a:rPr lang="en-US" sz="1000" b="0" dirty="0"/>
              <a:t>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M: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Y</a:t>
            </a:r>
            <a:r>
              <a:rPr lang="en-US" sz="1000" b="0" dirty="0"/>
              <a:t>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K:</a:t>
            </a:r>
            <a:endParaRPr lang="en-US" sz="1000" b="0" dirty="0"/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BE90DB7D-40B2-63FB-37A4-91AAEEEE9343}"/>
              </a:ext>
            </a:extLst>
          </p:cNvPr>
          <p:cNvSpPr txBox="1"/>
          <p:nvPr/>
        </p:nvSpPr>
        <p:spPr>
          <a:xfrm>
            <a:off x="1249105" y="3118758"/>
            <a:ext cx="115717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R: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G: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B:</a:t>
            </a: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130A6BF1-57E3-CD07-FF5D-D0C40B595FA9}"/>
              </a:ext>
            </a:extLst>
          </p:cNvPr>
          <p:cNvSpPr txBox="1"/>
          <p:nvPr/>
        </p:nvSpPr>
        <p:spPr>
          <a:xfrm>
            <a:off x="1880791" y="3272646"/>
            <a:ext cx="64120" cy="153888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#</a:t>
            </a: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9A18BC77-325E-AE7E-B06F-714E9DA251EE}"/>
              </a:ext>
            </a:extLst>
          </p:cNvPr>
          <p:cNvSpPr txBox="1"/>
          <p:nvPr/>
        </p:nvSpPr>
        <p:spPr>
          <a:xfrm>
            <a:off x="2620426" y="3118758"/>
            <a:ext cx="260027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Hue: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Sat: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Lum: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A641764F-3CF1-A10A-6CED-2E9634B1C583}"/>
              </a:ext>
            </a:extLst>
          </p:cNvPr>
          <p:cNvSpPr txBox="1"/>
          <p:nvPr/>
        </p:nvSpPr>
        <p:spPr>
          <a:xfrm>
            <a:off x="4132020" y="3118758"/>
            <a:ext cx="119873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H: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S: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B: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DFEC3021-14EC-6346-C007-091F30C630F2}"/>
              </a:ext>
            </a:extLst>
          </p:cNvPr>
          <p:cNvSpPr txBox="1"/>
          <p:nvPr/>
        </p:nvSpPr>
        <p:spPr>
          <a:xfrm>
            <a:off x="4831817" y="3118758"/>
            <a:ext cx="117858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H: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L: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S</a:t>
            </a:r>
            <a:r>
              <a:rPr lang="en-US" sz="1000" b="0" dirty="0"/>
              <a:t>: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9FE1A69F-8CE8-E9D3-1BC0-E6658E7389EF}"/>
              </a:ext>
            </a:extLst>
          </p:cNvPr>
          <p:cNvSpPr txBox="1"/>
          <p:nvPr/>
        </p:nvSpPr>
        <p:spPr>
          <a:xfrm>
            <a:off x="5534374" y="3118758"/>
            <a:ext cx="110323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L: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a: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b</a:t>
            </a:r>
            <a:r>
              <a:rPr lang="en-US" sz="1000" b="0" dirty="0"/>
              <a:t>: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F584BF8C-9140-084D-1AAE-DB77DC59DE05}"/>
              </a:ext>
            </a:extLst>
          </p:cNvPr>
          <p:cNvSpPr txBox="1"/>
          <p:nvPr/>
        </p:nvSpPr>
        <p:spPr>
          <a:xfrm>
            <a:off x="6231192" y="3118758"/>
            <a:ext cx="114264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Y: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I: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Q</a:t>
            </a:r>
            <a:r>
              <a:rPr lang="en-US" sz="1000" b="0" dirty="0"/>
              <a:t>: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CC19DB02-7EF4-5F42-36FB-F6A9D8214856}"/>
              </a:ext>
            </a:extLst>
          </p:cNvPr>
          <p:cNvSpPr txBox="1"/>
          <p:nvPr/>
        </p:nvSpPr>
        <p:spPr>
          <a:xfrm>
            <a:off x="3421607" y="3041814"/>
            <a:ext cx="141462" cy="615553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C</a:t>
            </a:r>
            <a:r>
              <a:rPr lang="en-US" sz="1000" b="0" dirty="0"/>
              <a:t>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M: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Y</a:t>
            </a:r>
            <a:r>
              <a:rPr lang="en-US" sz="1000" b="0" dirty="0"/>
              <a:t>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K:</a:t>
            </a:r>
            <a:endParaRPr lang="en-US" sz="1000" b="0" dirty="0"/>
          </a:p>
        </p:txBody>
      </p:sp>
      <p:sp>
        <p:nvSpPr>
          <p:cNvPr id="234" name="TextBox 233">
            <a:extLst>
              <a:ext uri="{FF2B5EF4-FFF2-40B4-BE49-F238E27FC236}">
                <a16:creationId xmlns:a16="http://schemas.microsoft.com/office/drawing/2014/main" id="{D0C713D5-9F45-9627-348B-BF6C51DE0ECF}"/>
              </a:ext>
            </a:extLst>
          </p:cNvPr>
          <p:cNvSpPr txBox="1"/>
          <p:nvPr/>
        </p:nvSpPr>
        <p:spPr>
          <a:xfrm>
            <a:off x="1249105" y="3863092"/>
            <a:ext cx="115717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R: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G: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B:</a:t>
            </a:r>
          </a:p>
        </p:txBody>
      </p:sp>
      <p:sp>
        <p:nvSpPr>
          <p:cNvPr id="232" name="TextBox 231">
            <a:extLst>
              <a:ext uri="{FF2B5EF4-FFF2-40B4-BE49-F238E27FC236}">
                <a16:creationId xmlns:a16="http://schemas.microsoft.com/office/drawing/2014/main" id="{51C9665D-F6AC-72FF-DD9D-CC1615D81B0C}"/>
              </a:ext>
            </a:extLst>
          </p:cNvPr>
          <p:cNvSpPr txBox="1"/>
          <p:nvPr/>
        </p:nvSpPr>
        <p:spPr>
          <a:xfrm>
            <a:off x="1880791" y="4016980"/>
            <a:ext cx="64120" cy="153888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#</a:t>
            </a:r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E123EAE2-8815-9E28-4561-8D650A121B99}"/>
              </a:ext>
            </a:extLst>
          </p:cNvPr>
          <p:cNvSpPr txBox="1"/>
          <p:nvPr/>
        </p:nvSpPr>
        <p:spPr>
          <a:xfrm>
            <a:off x="2620426" y="3863092"/>
            <a:ext cx="260027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Hue: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Sat: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Lum:</a:t>
            </a: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33F5F5B8-39DD-ADC6-6B01-65913C6ED659}"/>
              </a:ext>
            </a:extLst>
          </p:cNvPr>
          <p:cNvSpPr txBox="1"/>
          <p:nvPr/>
        </p:nvSpPr>
        <p:spPr>
          <a:xfrm>
            <a:off x="4132020" y="3863092"/>
            <a:ext cx="119873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H: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S: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B:</a:t>
            </a:r>
          </a:p>
        </p:txBody>
      </p:sp>
      <p:sp>
        <p:nvSpPr>
          <p:cNvPr id="219" name="TextBox 218">
            <a:extLst>
              <a:ext uri="{FF2B5EF4-FFF2-40B4-BE49-F238E27FC236}">
                <a16:creationId xmlns:a16="http://schemas.microsoft.com/office/drawing/2014/main" id="{888027E7-F58B-C526-ADC0-2D21A3021A7E}"/>
              </a:ext>
            </a:extLst>
          </p:cNvPr>
          <p:cNvSpPr txBox="1"/>
          <p:nvPr/>
        </p:nvSpPr>
        <p:spPr>
          <a:xfrm>
            <a:off x="4831817" y="3863092"/>
            <a:ext cx="117858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H: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L: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S</a:t>
            </a:r>
            <a:r>
              <a:rPr lang="en-US" sz="1000" b="0" dirty="0"/>
              <a:t>:</a:t>
            </a: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4E31397B-844D-49C2-F24C-B83CF2F88823}"/>
              </a:ext>
            </a:extLst>
          </p:cNvPr>
          <p:cNvSpPr txBox="1"/>
          <p:nvPr/>
        </p:nvSpPr>
        <p:spPr>
          <a:xfrm>
            <a:off x="5534374" y="3863092"/>
            <a:ext cx="110323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L: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a: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b</a:t>
            </a:r>
            <a:r>
              <a:rPr lang="en-US" sz="1000" b="0" dirty="0"/>
              <a:t>:</a:t>
            </a:r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id="{08B90DF4-5F4A-62C9-A888-7F04D17ACAC2}"/>
              </a:ext>
            </a:extLst>
          </p:cNvPr>
          <p:cNvSpPr txBox="1"/>
          <p:nvPr/>
        </p:nvSpPr>
        <p:spPr>
          <a:xfrm>
            <a:off x="6231192" y="3863092"/>
            <a:ext cx="114264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Y: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I: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Q</a:t>
            </a:r>
            <a:r>
              <a:rPr lang="en-US" sz="1000" b="0" dirty="0"/>
              <a:t>:</a:t>
            </a:r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86CB2B49-B1B8-7A08-242E-96887EDA7F2F}"/>
              </a:ext>
            </a:extLst>
          </p:cNvPr>
          <p:cNvSpPr txBox="1"/>
          <p:nvPr/>
        </p:nvSpPr>
        <p:spPr>
          <a:xfrm>
            <a:off x="3421607" y="3786148"/>
            <a:ext cx="141462" cy="615553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C</a:t>
            </a:r>
            <a:r>
              <a:rPr lang="en-US" sz="1000" b="0" dirty="0"/>
              <a:t>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M: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Y</a:t>
            </a:r>
            <a:r>
              <a:rPr lang="en-US" sz="1000" b="0" dirty="0"/>
              <a:t>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K:</a:t>
            </a:r>
            <a:endParaRPr lang="en-US" sz="1000" b="0" dirty="0"/>
          </a:p>
        </p:txBody>
      </p:sp>
      <p:sp>
        <p:nvSpPr>
          <p:cNvPr id="275" name="TextBox 274">
            <a:extLst>
              <a:ext uri="{FF2B5EF4-FFF2-40B4-BE49-F238E27FC236}">
                <a16:creationId xmlns:a16="http://schemas.microsoft.com/office/drawing/2014/main" id="{EDDBC148-982B-89D1-2F48-159BAA32F602}"/>
              </a:ext>
            </a:extLst>
          </p:cNvPr>
          <p:cNvSpPr txBox="1"/>
          <p:nvPr/>
        </p:nvSpPr>
        <p:spPr>
          <a:xfrm>
            <a:off x="1249105" y="4607426"/>
            <a:ext cx="115717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R: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G: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B:</a:t>
            </a:r>
          </a:p>
        </p:txBody>
      </p:sp>
      <p:sp>
        <p:nvSpPr>
          <p:cNvPr id="273" name="TextBox 272">
            <a:extLst>
              <a:ext uri="{FF2B5EF4-FFF2-40B4-BE49-F238E27FC236}">
                <a16:creationId xmlns:a16="http://schemas.microsoft.com/office/drawing/2014/main" id="{E3C511F8-7EC6-B17F-6D96-1F993F7DD62B}"/>
              </a:ext>
            </a:extLst>
          </p:cNvPr>
          <p:cNvSpPr txBox="1"/>
          <p:nvPr/>
        </p:nvSpPr>
        <p:spPr>
          <a:xfrm>
            <a:off x="1880791" y="4761314"/>
            <a:ext cx="64120" cy="153888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#</a:t>
            </a:r>
          </a:p>
        </p:txBody>
      </p:sp>
      <p:sp>
        <p:nvSpPr>
          <p:cNvPr id="269" name="TextBox 268">
            <a:extLst>
              <a:ext uri="{FF2B5EF4-FFF2-40B4-BE49-F238E27FC236}">
                <a16:creationId xmlns:a16="http://schemas.microsoft.com/office/drawing/2014/main" id="{01D5BDE7-3641-5105-7F50-187D8B3546C1}"/>
              </a:ext>
            </a:extLst>
          </p:cNvPr>
          <p:cNvSpPr txBox="1"/>
          <p:nvPr/>
        </p:nvSpPr>
        <p:spPr>
          <a:xfrm>
            <a:off x="2620426" y="4607426"/>
            <a:ext cx="260027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Hue: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Sat: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Lum:</a:t>
            </a:r>
          </a:p>
        </p:txBody>
      </p:sp>
      <p:sp>
        <p:nvSpPr>
          <p:cNvPr id="264" name="TextBox 263">
            <a:extLst>
              <a:ext uri="{FF2B5EF4-FFF2-40B4-BE49-F238E27FC236}">
                <a16:creationId xmlns:a16="http://schemas.microsoft.com/office/drawing/2014/main" id="{17552347-CC4B-B269-D14E-B61E7C32683C}"/>
              </a:ext>
            </a:extLst>
          </p:cNvPr>
          <p:cNvSpPr txBox="1"/>
          <p:nvPr/>
        </p:nvSpPr>
        <p:spPr>
          <a:xfrm>
            <a:off x="4132020" y="4607426"/>
            <a:ext cx="119873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H: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S: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B:</a:t>
            </a:r>
          </a:p>
        </p:txBody>
      </p:sp>
      <p:sp>
        <p:nvSpPr>
          <p:cNvPr id="260" name="TextBox 259">
            <a:extLst>
              <a:ext uri="{FF2B5EF4-FFF2-40B4-BE49-F238E27FC236}">
                <a16:creationId xmlns:a16="http://schemas.microsoft.com/office/drawing/2014/main" id="{928CFDBA-B01E-6379-E0DA-90196290B410}"/>
              </a:ext>
            </a:extLst>
          </p:cNvPr>
          <p:cNvSpPr txBox="1"/>
          <p:nvPr/>
        </p:nvSpPr>
        <p:spPr>
          <a:xfrm>
            <a:off x="4831817" y="4607426"/>
            <a:ext cx="117858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H: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L: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S</a:t>
            </a:r>
            <a:r>
              <a:rPr lang="en-US" sz="1000" b="0" dirty="0"/>
              <a:t>:</a:t>
            </a:r>
          </a:p>
        </p:txBody>
      </p:sp>
      <p:sp>
        <p:nvSpPr>
          <p:cNvPr id="256" name="TextBox 255">
            <a:extLst>
              <a:ext uri="{FF2B5EF4-FFF2-40B4-BE49-F238E27FC236}">
                <a16:creationId xmlns:a16="http://schemas.microsoft.com/office/drawing/2014/main" id="{C375A1EE-5613-D942-551C-994D72E2257E}"/>
              </a:ext>
            </a:extLst>
          </p:cNvPr>
          <p:cNvSpPr txBox="1"/>
          <p:nvPr/>
        </p:nvSpPr>
        <p:spPr>
          <a:xfrm>
            <a:off x="5534374" y="4607426"/>
            <a:ext cx="110323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L: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a: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b</a:t>
            </a:r>
            <a:r>
              <a:rPr lang="en-US" sz="1000" b="0" dirty="0"/>
              <a:t>:</a:t>
            </a:r>
          </a:p>
        </p:txBody>
      </p:sp>
      <p:sp>
        <p:nvSpPr>
          <p:cNvPr id="252" name="TextBox 251">
            <a:extLst>
              <a:ext uri="{FF2B5EF4-FFF2-40B4-BE49-F238E27FC236}">
                <a16:creationId xmlns:a16="http://schemas.microsoft.com/office/drawing/2014/main" id="{5AD3F52A-FF3A-E2AF-AFB7-DE6803E0490B}"/>
              </a:ext>
            </a:extLst>
          </p:cNvPr>
          <p:cNvSpPr txBox="1"/>
          <p:nvPr/>
        </p:nvSpPr>
        <p:spPr>
          <a:xfrm>
            <a:off x="6231192" y="4607426"/>
            <a:ext cx="114264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Y: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I: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Q</a:t>
            </a:r>
            <a:r>
              <a:rPr lang="en-US" sz="1000" b="0" dirty="0"/>
              <a:t>: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464FC899-6489-C9CA-DF58-1E82F635C5E7}"/>
              </a:ext>
            </a:extLst>
          </p:cNvPr>
          <p:cNvSpPr txBox="1"/>
          <p:nvPr/>
        </p:nvSpPr>
        <p:spPr>
          <a:xfrm>
            <a:off x="3421607" y="4530482"/>
            <a:ext cx="141462" cy="615553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C</a:t>
            </a:r>
            <a:r>
              <a:rPr lang="en-US" sz="1000" b="0" dirty="0"/>
              <a:t>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M: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Y</a:t>
            </a:r>
            <a:r>
              <a:rPr lang="en-US" sz="1000" b="0" dirty="0"/>
              <a:t>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K:</a:t>
            </a:r>
            <a:endParaRPr lang="en-US" sz="1000" b="0" dirty="0"/>
          </a:p>
        </p:txBody>
      </p:sp>
      <p:sp>
        <p:nvSpPr>
          <p:cNvPr id="316" name="TextBox 315">
            <a:extLst>
              <a:ext uri="{FF2B5EF4-FFF2-40B4-BE49-F238E27FC236}">
                <a16:creationId xmlns:a16="http://schemas.microsoft.com/office/drawing/2014/main" id="{0F7CD419-A1C9-F997-F529-514BDA31B918}"/>
              </a:ext>
            </a:extLst>
          </p:cNvPr>
          <p:cNvSpPr txBox="1"/>
          <p:nvPr/>
        </p:nvSpPr>
        <p:spPr>
          <a:xfrm>
            <a:off x="1249105" y="5351760"/>
            <a:ext cx="115717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R: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G: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B:</a:t>
            </a:r>
          </a:p>
        </p:txBody>
      </p:sp>
      <p:sp>
        <p:nvSpPr>
          <p:cNvPr id="314" name="TextBox 313">
            <a:extLst>
              <a:ext uri="{FF2B5EF4-FFF2-40B4-BE49-F238E27FC236}">
                <a16:creationId xmlns:a16="http://schemas.microsoft.com/office/drawing/2014/main" id="{DCF16CB1-3FAB-9B76-C3A5-FAF1E6B3C247}"/>
              </a:ext>
            </a:extLst>
          </p:cNvPr>
          <p:cNvSpPr txBox="1"/>
          <p:nvPr/>
        </p:nvSpPr>
        <p:spPr>
          <a:xfrm>
            <a:off x="1880791" y="5505648"/>
            <a:ext cx="64120" cy="153888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#</a:t>
            </a:r>
          </a:p>
        </p:txBody>
      </p:sp>
      <p:sp>
        <p:nvSpPr>
          <p:cNvPr id="310" name="TextBox 309">
            <a:extLst>
              <a:ext uri="{FF2B5EF4-FFF2-40B4-BE49-F238E27FC236}">
                <a16:creationId xmlns:a16="http://schemas.microsoft.com/office/drawing/2014/main" id="{2EAF6763-6744-48B9-FC64-50FAD2ABC1AF}"/>
              </a:ext>
            </a:extLst>
          </p:cNvPr>
          <p:cNvSpPr txBox="1"/>
          <p:nvPr/>
        </p:nvSpPr>
        <p:spPr>
          <a:xfrm>
            <a:off x="2620426" y="5351760"/>
            <a:ext cx="260027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Hue: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Sat: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Lum:</a:t>
            </a:r>
          </a:p>
        </p:txBody>
      </p:sp>
      <p:sp>
        <p:nvSpPr>
          <p:cNvPr id="305" name="TextBox 304">
            <a:extLst>
              <a:ext uri="{FF2B5EF4-FFF2-40B4-BE49-F238E27FC236}">
                <a16:creationId xmlns:a16="http://schemas.microsoft.com/office/drawing/2014/main" id="{65F68197-D222-EF71-AD86-B1F56561D64C}"/>
              </a:ext>
            </a:extLst>
          </p:cNvPr>
          <p:cNvSpPr txBox="1"/>
          <p:nvPr/>
        </p:nvSpPr>
        <p:spPr>
          <a:xfrm>
            <a:off x="4132020" y="5351760"/>
            <a:ext cx="119873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H: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S: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B:</a:t>
            </a:r>
          </a:p>
        </p:txBody>
      </p:sp>
      <p:sp>
        <p:nvSpPr>
          <p:cNvPr id="301" name="TextBox 300">
            <a:extLst>
              <a:ext uri="{FF2B5EF4-FFF2-40B4-BE49-F238E27FC236}">
                <a16:creationId xmlns:a16="http://schemas.microsoft.com/office/drawing/2014/main" id="{3FBCDC6A-92CF-86F3-7ECB-E96DE65C0235}"/>
              </a:ext>
            </a:extLst>
          </p:cNvPr>
          <p:cNvSpPr txBox="1"/>
          <p:nvPr/>
        </p:nvSpPr>
        <p:spPr>
          <a:xfrm>
            <a:off x="4831817" y="5351760"/>
            <a:ext cx="117858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H: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L: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S</a:t>
            </a:r>
            <a:r>
              <a:rPr lang="en-US" sz="1000" b="0" dirty="0"/>
              <a:t>:</a:t>
            </a:r>
          </a:p>
        </p:txBody>
      </p:sp>
      <p:sp>
        <p:nvSpPr>
          <p:cNvPr id="297" name="TextBox 296">
            <a:extLst>
              <a:ext uri="{FF2B5EF4-FFF2-40B4-BE49-F238E27FC236}">
                <a16:creationId xmlns:a16="http://schemas.microsoft.com/office/drawing/2014/main" id="{15E7519E-F789-1291-F0A5-AAB000398678}"/>
              </a:ext>
            </a:extLst>
          </p:cNvPr>
          <p:cNvSpPr txBox="1"/>
          <p:nvPr/>
        </p:nvSpPr>
        <p:spPr>
          <a:xfrm>
            <a:off x="5534374" y="5351760"/>
            <a:ext cx="110323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L: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a: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b</a:t>
            </a:r>
            <a:r>
              <a:rPr lang="en-US" sz="1000" b="0" dirty="0"/>
              <a:t>:</a:t>
            </a:r>
          </a:p>
        </p:txBody>
      </p:sp>
      <p:sp>
        <p:nvSpPr>
          <p:cNvPr id="293" name="TextBox 292">
            <a:extLst>
              <a:ext uri="{FF2B5EF4-FFF2-40B4-BE49-F238E27FC236}">
                <a16:creationId xmlns:a16="http://schemas.microsoft.com/office/drawing/2014/main" id="{9BC95913-6414-A9BF-7D40-BA2804996C47}"/>
              </a:ext>
            </a:extLst>
          </p:cNvPr>
          <p:cNvSpPr txBox="1"/>
          <p:nvPr/>
        </p:nvSpPr>
        <p:spPr>
          <a:xfrm>
            <a:off x="6231192" y="5351760"/>
            <a:ext cx="114264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Y: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I: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Q</a:t>
            </a:r>
            <a:r>
              <a:rPr lang="en-US" sz="1000" b="0" dirty="0"/>
              <a:t>:</a:t>
            </a:r>
          </a:p>
        </p:txBody>
      </p:sp>
      <p:sp>
        <p:nvSpPr>
          <p:cNvPr id="288" name="TextBox 287">
            <a:extLst>
              <a:ext uri="{FF2B5EF4-FFF2-40B4-BE49-F238E27FC236}">
                <a16:creationId xmlns:a16="http://schemas.microsoft.com/office/drawing/2014/main" id="{A1A0FA97-0F1D-E497-D94C-6F886D42059E}"/>
              </a:ext>
            </a:extLst>
          </p:cNvPr>
          <p:cNvSpPr txBox="1"/>
          <p:nvPr/>
        </p:nvSpPr>
        <p:spPr>
          <a:xfrm>
            <a:off x="3421607" y="5274816"/>
            <a:ext cx="141462" cy="615553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C</a:t>
            </a:r>
            <a:r>
              <a:rPr lang="en-US" sz="1000" b="0" dirty="0"/>
              <a:t>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M: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Y</a:t>
            </a:r>
            <a:r>
              <a:rPr lang="en-US" sz="1000" b="0" dirty="0"/>
              <a:t>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K:</a:t>
            </a:r>
            <a:endParaRPr lang="en-US" sz="1000" b="0" dirty="0"/>
          </a:p>
        </p:txBody>
      </p:sp>
      <p:sp>
        <p:nvSpPr>
          <p:cNvPr id="357" name="TextBox 356">
            <a:extLst>
              <a:ext uri="{FF2B5EF4-FFF2-40B4-BE49-F238E27FC236}">
                <a16:creationId xmlns:a16="http://schemas.microsoft.com/office/drawing/2014/main" id="{18AA0FEE-A254-0EF7-AC96-686A2C93D00C}"/>
              </a:ext>
            </a:extLst>
          </p:cNvPr>
          <p:cNvSpPr txBox="1"/>
          <p:nvPr/>
        </p:nvSpPr>
        <p:spPr>
          <a:xfrm>
            <a:off x="1249105" y="6096094"/>
            <a:ext cx="115717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R: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G: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B:</a:t>
            </a:r>
          </a:p>
        </p:txBody>
      </p:sp>
      <p:sp>
        <p:nvSpPr>
          <p:cNvPr id="355" name="TextBox 354">
            <a:extLst>
              <a:ext uri="{FF2B5EF4-FFF2-40B4-BE49-F238E27FC236}">
                <a16:creationId xmlns:a16="http://schemas.microsoft.com/office/drawing/2014/main" id="{64AB222F-DC5B-EB7C-3049-03ED84266701}"/>
              </a:ext>
            </a:extLst>
          </p:cNvPr>
          <p:cNvSpPr txBox="1"/>
          <p:nvPr/>
        </p:nvSpPr>
        <p:spPr>
          <a:xfrm>
            <a:off x="1880791" y="6249982"/>
            <a:ext cx="64120" cy="153888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#</a:t>
            </a:r>
          </a:p>
        </p:txBody>
      </p:sp>
      <p:sp>
        <p:nvSpPr>
          <p:cNvPr id="351" name="TextBox 350">
            <a:extLst>
              <a:ext uri="{FF2B5EF4-FFF2-40B4-BE49-F238E27FC236}">
                <a16:creationId xmlns:a16="http://schemas.microsoft.com/office/drawing/2014/main" id="{AC7EEFA6-51FE-5240-ACB2-69C8637F75CA}"/>
              </a:ext>
            </a:extLst>
          </p:cNvPr>
          <p:cNvSpPr txBox="1"/>
          <p:nvPr/>
        </p:nvSpPr>
        <p:spPr>
          <a:xfrm>
            <a:off x="2620426" y="6096094"/>
            <a:ext cx="260027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Hue: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Sat: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Lum:</a:t>
            </a:r>
          </a:p>
        </p:txBody>
      </p:sp>
      <p:sp>
        <p:nvSpPr>
          <p:cNvPr id="346" name="TextBox 345">
            <a:extLst>
              <a:ext uri="{FF2B5EF4-FFF2-40B4-BE49-F238E27FC236}">
                <a16:creationId xmlns:a16="http://schemas.microsoft.com/office/drawing/2014/main" id="{71426D5A-72D0-B83C-29AF-B65EF2891594}"/>
              </a:ext>
            </a:extLst>
          </p:cNvPr>
          <p:cNvSpPr txBox="1"/>
          <p:nvPr/>
        </p:nvSpPr>
        <p:spPr>
          <a:xfrm>
            <a:off x="4132020" y="6096094"/>
            <a:ext cx="119873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H: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S: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B:</a:t>
            </a:r>
          </a:p>
        </p:txBody>
      </p:sp>
      <p:sp>
        <p:nvSpPr>
          <p:cNvPr id="342" name="TextBox 341">
            <a:extLst>
              <a:ext uri="{FF2B5EF4-FFF2-40B4-BE49-F238E27FC236}">
                <a16:creationId xmlns:a16="http://schemas.microsoft.com/office/drawing/2014/main" id="{9F1058A5-0324-1DD2-9015-D2EFEE4C1DA2}"/>
              </a:ext>
            </a:extLst>
          </p:cNvPr>
          <p:cNvSpPr txBox="1"/>
          <p:nvPr/>
        </p:nvSpPr>
        <p:spPr>
          <a:xfrm>
            <a:off x="4831817" y="6096094"/>
            <a:ext cx="117858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H: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L: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S</a:t>
            </a:r>
            <a:r>
              <a:rPr lang="en-US" sz="1000" b="0" dirty="0"/>
              <a:t>:</a:t>
            </a:r>
          </a:p>
        </p:txBody>
      </p:sp>
      <p:sp>
        <p:nvSpPr>
          <p:cNvPr id="338" name="TextBox 337">
            <a:extLst>
              <a:ext uri="{FF2B5EF4-FFF2-40B4-BE49-F238E27FC236}">
                <a16:creationId xmlns:a16="http://schemas.microsoft.com/office/drawing/2014/main" id="{0AB449F3-F003-C7F5-5A85-8774BC4627D2}"/>
              </a:ext>
            </a:extLst>
          </p:cNvPr>
          <p:cNvSpPr txBox="1"/>
          <p:nvPr/>
        </p:nvSpPr>
        <p:spPr>
          <a:xfrm>
            <a:off x="5534374" y="6096094"/>
            <a:ext cx="110323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L: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a: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b</a:t>
            </a:r>
            <a:r>
              <a:rPr lang="en-US" sz="1000" b="0" dirty="0"/>
              <a:t>:</a:t>
            </a:r>
          </a:p>
        </p:txBody>
      </p:sp>
      <p:sp>
        <p:nvSpPr>
          <p:cNvPr id="334" name="TextBox 333">
            <a:extLst>
              <a:ext uri="{FF2B5EF4-FFF2-40B4-BE49-F238E27FC236}">
                <a16:creationId xmlns:a16="http://schemas.microsoft.com/office/drawing/2014/main" id="{C8B2B66C-EFDC-0D4B-D176-1A5496C442C9}"/>
              </a:ext>
            </a:extLst>
          </p:cNvPr>
          <p:cNvSpPr txBox="1"/>
          <p:nvPr/>
        </p:nvSpPr>
        <p:spPr>
          <a:xfrm>
            <a:off x="6231192" y="6096094"/>
            <a:ext cx="114264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Y: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I: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Q</a:t>
            </a:r>
            <a:r>
              <a:rPr lang="en-US" sz="1000" b="0" dirty="0"/>
              <a:t>:</a:t>
            </a:r>
          </a:p>
        </p:txBody>
      </p:sp>
      <p:sp>
        <p:nvSpPr>
          <p:cNvPr id="329" name="TextBox 328">
            <a:extLst>
              <a:ext uri="{FF2B5EF4-FFF2-40B4-BE49-F238E27FC236}">
                <a16:creationId xmlns:a16="http://schemas.microsoft.com/office/drawing/2014/main" id="{53ED3A7C-3AAF-C88A-3090-0234C16FA4EF}"/>
              </a:ext>
            </a:extLst>
          </p:cNvPr>
          <p:cNvSpPr txBox="1"/>
          <p:nvPr/>
        </p:nvSpPr>
        <p:spPr>
          <a:xfrm>
            <a:off x="3421607" y="6019150"/>
            <a:ext cx="141462" cy="615553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C</a:t>
            </a:r>
            <a:r>
              <a:rPr lang="en-US" sz="1000" b="0" dirty="0"/>
              <a:t>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M: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Y</a:t>
            </a:r>
            <a:r>
              <a:rPr lang="en-US" sz="1000" b="0" dirty="0"/>
              <a:t>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K:</a:t>
            </a:r>
            <a:endParaRPr lang="en-US" sz="1000" b="0" dirty="0"/>
          </a:p>
        </p:txBody>
      </p:sp>
      <p:sp>
        <p:nvSpPr>
          <p:cNvPr id="398" name="TextBox 397">
            <a:extLst>
              <a:ext uri="{FF2B5EF4-FFF2-40B4-BE49-F238E27FC236}">
                <a16:creationId xmlns:a16="http://schemas.microsoft.com/office/drawing/2014/main" id="{E2404358-60E7-E974-3D4E-E214CE75CF9E}"/>
              </a:ext>
            </a:extLst>
          </p:cNvPr>
          <p:cNvSpPr txBox="1"/>
          <p:nvPr/>
        </p:nvSpPr>
        <p:spPr>
          <a:xfrm>
            <a:off x="1249105" y="6840428"/>
            <a:ext cx="115717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R: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G: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B:</a:t>
            </a:r>
          </a:p>
        </p:txBody>
      </p:sp>
      <p:sp>
        <p:nvSpPr>
          <p:cNvPr id="396" name="TextBox 395">
            <a:extLst>
              <a:ext uri="{FF2B5EF4-FFF2-40B4-BE49-F238E27FC236}">
                <a16:creationId xmlns:a16="http://schemas.microsoft.com/office/drawing/2014/main" id="{76C8B700-869C-849F-73A6-05D75AB8B9BB}"/>
              </a:ext>
            </a:extLst>
          </p:cNvPr>
          <p:cNvSpPr txBox="1"/>
          <p:nvPr/>
        </p:nvSpPr>
        <p:spPr>
          <a:xfrm>
            <a:off x="1880791" y="6994316"/>
            <a:ext cx="64120" cy="153888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#</a:t>
            </a:r>
          </a:p>
        </p:txBody>
      </p:sp>
      <p:sp>
        <p:nvSpPr>
          <p:cNvPr id="392" name="TextBox 391">
            <a:extLst>
              <a:ext uri="{FF2B5EF4-FFF2-40B4-BE49-F238E27FC236}">
                <a16:creationId xmlns:a16="http://schemas.microsoft.com/office/drawing/2014/main" id="{F35F564E-BAF6-C1B5-228E-04A60E5E79FF}"/>
              </a:ext>
            </a:extLst>
          </p:cNvPr>
          <p:cNvSpPr txBox="1"/>
          <p:nvPr/>
        </p:nvSpPr>
        <p:spPr>
          <a:xfrm>
            <a:off x="2620426" y="6840428"/>
            <a:ext cx="260027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Hue: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Sat: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Lum:</a:t>
            </a:r>
          </a:p>
        </p:txBody>
      </p:sp>
      <p:sp>
        <p:nvSpPr>
          <p:cNvPr id="387" name="TextBox 386">
            <a:extLst>
              <a:ext uri="{FF2B5EF4-FFF2-40B4-BE49-F238E27FC236}">
                <a16:creationId xmlns:a16="http://schemas.microsoft.com/office/drawing/2014/main" id="{2D8FBF50-208B-BE2B-D3D8-CC024AE0E355}"/>
              </a:ext>
            </a:extLst>
          </p:cNvPr>
          <p:cNvSpPr txBox="1"/>
          <p:nvPr/>
        </p:nvSpPr>
        <p:spPr>
          <a:xfrm>
            <a:off x="4132020" y="6840428"/>
            <a:ext cx="119873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H: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S: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B:</a:t>
            </a:r>
          </a:p>
        </p:txBody>
      </p:sp>
      <p:sp>
        <p:nvSpPr>
          <p:cNvPr id="383" name="TextBox 382">
            <a:extLst>
              <a:ext uri="{FF2B5EF4-FFF2-40B4-BE49-F238E27FC236}">
                <a16:creationId xmlns:a16="http://schemas.microsoft.com/office/drawing/2014/main" id="{CFC1923F-DBC7-C671-4E3E-B0506C61E44E}"/>
              </a:ext>
            </a:extLst>
          </p:cNvPr>
          <p:cNvSpPr txBox="1"/>
          <p:nvPr/>
        </p:nvSpPr>
        <p:spPr>
          <a:xfrm>
            <a:off x="4831817" y="6840428"/>
            <a:ext cx="117858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H: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L: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S</a:t>
            </a:r>
            <a:r>
              <a:rPr lang="en-US" sz="1000" b="0" dirty="0"/>
              <a:t>:</a:t>
            </a:r>
          </a:p>
        </p:txBody>
      </p:sp>
      <p:sp>
        <p:nvSpPr>
          <p:cNvPr id="379" name="TextBox 378">
            <a:extLst>
              <a:ext uri="{FF2B5EF4-FFF2-40B4-BE49-F238E27FC236}">
                <a16:creationId xmlns:a16="http://schemas.microsoft.com/office/drawing/2014/main" id="{8ACFD0E5-6C07-3E3E-5C32-7F7469F05A16}"/>
              </a:ext>
            </a:extLst>
          </p:cNvPr>
          <p:cNvSpPr txBox="1"/>
          <p:nvPr/>
        </p:nvSpPr>
        <p:spPr>
          <a:xfrm>
            <a:off x="5534374" y="6840428"/>
            <a:ext cx="110323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L: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a: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b</a:t>
            </a:r>
            <a:r>
              <a:rPr lang="en-US" sz="1000" b="0" dirty="0"/>
              <a:t>:</a:t>
            </a:r>
          </a:p>
        </p:txBody>
      </p:sp>
      <p:sp>
        <p:nvSpPr>
          <p:cNvPr id="375" name="TextBox 374">
            <a:extLst>
              <a:ext uri="{FF2B5EF4-FFF2-40B4-BE49-F238E27FC236}">
                <a16:creationId xmlns:a16="http://schemas.microsoft.com/office/drawing/2014/main" id="{7DC2C06D-E2A6-8C32-F53C-2DEDBCC3C89A}"/>
              </a:ext>
            </a:extLst>
          </p:cNvPr>
          <p:cNvSpPr txBox="1"/>
          <p:nvPr/>
        </p:nvSpPr>
        <p:spPr>
          <a:xfrm>
            <a:off x="6231192" y="6840428"/>
            <a:ext cx="114264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Y: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I: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Q</a:t>
            </a:r>
            <a:r>
              <a:rPr lang="en-US" sz="1000" b="0" dirty="0"/>
              <a:t>:</a:t>
            </a:r>
          </a:p>
        </p:txBody>
      </p:sp>
      <p:sp>
        <p:nvSpPr>
          <p:cNvPr id="370" name="TextBox 369">
            <a:extLst>
              <a:ext uri="{FF2B5EF4-FFF2-40B4-BE49-F238E27FC236}">
                <a16:creationId xmlns:a16="http://schemas.microsoft.com/office/drawing/2014/main" id="{6D146F35-5133-F62C-9F1A-B09FD38BF681}"/>
              </a:ext>
            </a:extLst>
          </p:cNvPr>
          <p:cNvSpPr txBox="1"/>
          <p:nvPr/>
        </p:nvSpPr>
        <p:spPr>
          <a:xfrm>
            <a:off x="3421607" y="6763484"/>
            <a:ext cx="141462" cy="615553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C</a:t>
            </a:r>
            <a:r>
              <a:rPr lang="en-US" sz="1000" b="0" dirty="0"/>
              <a:t>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M: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Y</a:t>
            </a:r>
            <a:r>
              <a:rPr lang="en-US" sz="1000" b="0" dirty="0"/>
              <a:t>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K:</a:t>
            </a:r>
            <a:endParaRPr lang="en-US" sz="1000" b="0" dirty="0"/>
          </a:p>
        </p:txBody>
      </p:sp>
      <p:sp>
        <p:nvSpPr>
          <p:cNvPr id="439" name="TextBox 438">
            <a:extLst>
              <a:ext uri="{FF2B5EF4-FFF2-40B4-BE49-F238E27FC236}">
                <a16:creationId xmlns:a16="http://schemas.microsoft.com/office/drawing/2014/main" id="{2CFB29AB-B418-A20D-04EE-81216794500E}"/>
              </a:ext>
            </a:extLst>
          </p:cNvPr>
          <p:cNvSpPr txBox="1"/>
          <p:nvPr/>
        </p:nvSpPr>
        <p:spPr>
          <a:xfrm>
            <a:off x="1249105" y="7584762"/>
            <a:ext cx="115717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R: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G: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B:</a:t>
            </a:r>
          </a:p>
        </p:txBody>
      </p:sp>
      <p:sp>
        <p:nvSpPr>
          <p:cNvPr id="437" name="TextBox 436">
            <a:extLst>
              <a:ext uri="{FF2B5EF4-FFF2-40B4-BE49-F238E27FC236}">
                <a16:creationId xmlns:a16="http://schemas.microsoft.com/office/drawing/2014/main" id="{86B696BE-E052-43AD-1E57-D3F2D61FD285}"/>
              </a:ext>
            </a:extLst>
          </p:cNvPr>
          <p:cNvSpPr txBox="1"/>
          <p:nvPr/>
        </p:nvSpPr>
        <p:spPr>
          <a:xfrm>
            <a:off x="1880791" y="7738650"/>
            <a:ext cx="64120" cy="153888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#</a:t>
            </a:r>
          </a:p>
        </p:txBody>
      </p:sp>
      <p:sp>
        <p:nvSpPr>
          <p:cNvPr id="433" name="TextBox 432">
            <a:extLst>
              <a:ext uri="{FF2B5EF4-FFF2-40B4-BE49-F238E27FC236}">
                <a16:creationId xmlns:a16="http://schemas.microsoft.com/office/drawing/2014/main" id="{BF4FCC80-A5BE-8153-D271-BE0F03395E3A}"/>
              </a:ext>
            </a:extLst>
          </p:cNvPr>
          <p:cNvSpPr txBox="1"/>
          <p:nvPr/>
        </p:nvSpPr>
        <p:spPr>
          <a:xfrm>
            <a:off x="2620426" y="7584762"/>
            <a:ext cx="260027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Hue: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Sat: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Lum:</a:t>
            </a:r>
          </a:p>
        </p:txBody>
      </p:sp>
      <p:sp>
        <p:nvSpPr>
          <p:cNvPr id="428" name="TextBox 427">
            <a:extLst>
              <a:ext uri="{FF2B5EF4-FFF2-40B4-BE49-F238E27FC236}">
                <a16:creationId xmlns:a16="http://schemas.microsoft.com/office/drawing/2014/main" id="{1B0A4E4E-4BDA-10F5-F44B-D5584085564B}"/>
              </a:ext>
            </a:extLst>
          </p:cNvPr>
          <p:cNvSpPr txBox="1"/>
          <p:nvPr/>
        </p:nvSpPr>
        <p:spPr>
          <a:xfrm>
            <a:off x="4132020" y="7584762"/>
            <a:ext cx="119873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H: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S: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B:</a:t>
            </a:r>
          </a:p>
        </p:txBody>
      </p:sp>
      <p:sp>
        <p:nvSpPr>
          <p:cNvPr id="424" name="TextBox 423">
            <a:extLst>
              <a:ext uri="{FF2B5EF4-FFF2-40B4-BE49-F238E27FC236}">
                <a16:creationId xmlns:a16="http://schemas.microsoft.com/office/drawing/2014/main" id="{5AEDE64A-F75D-111F-40EC-95B50EBD7DCD}"/>
              </a:ext>
            </a:extLst>
          </p:cNvPr>
          <p:cNvSpPr txBox="1"/>
          <p:nvPr/>
        </p:nvSpPr>
        <p:spPr>
          <a:xfrm>
            <a:off x="4831817" y="7584762"/>
            <a:ext cx="117858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H: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L: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S</a:t>
            </a:r>
            <a:r>
              <a:rPr lang="en-US" sz="1000" b="0" dirty="0"/>
              <a:t>:</a:t>
            </a:r>
          </a:p>
        </p:txBody>
      </p:sp>
      <p:sp>
        <p:nvSpPr>
          <p:cNvPr id="420" name="TextBox 419">
            <a:extLst>
              <a:ext uri="{FF2B5EF4-FFF2-40B4-BE49-F238E27FC236}">
                <a16:creationId xmlns:a16="http://schemas.microsoft.com/office/drawing/2014/main" id="{7AE0371B-EC20-FBAE-B265-4652BC6E3A17}"/>
              </a:ext>
            </a:extLst>
          </p:cNvPr>
          <p:cNvSpPr txBox="1"/>
          <p:nvPr/>
        </p:nvSpPr>
        <p:spPr>
          <a:xfrm>
            <a:off x="5534374" y="7584762"/>
            <a:ext cx="110323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L: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a: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b</a:t>
            </a:r>
            <a:r>
              <a:rPr lang="en-US" sz="1000" b="0" dirty="0"/>
              <a:t>:</a:t>
            </a:r>
          </a:p>
        </p:txBody>
      </p:sp>
      <p:sp>
        <p:nvSpPr>
          <p:cNvPr id="416" name="TextBox 415">
            <a:extLst>
              <a:ext uri="{FF2B5EF4-FFF2-40B4-BE49-F238E27FC236}">
                <a16:creationId xmlns:a16="http://schemas.microsoft.com/office/drawing/2014/main" id="{4FF13079-8986-91E4-B747-335290BA8B08}"/>
              </a:ext>
            </a:extLst>
          </p:cNvPr>
          <p:cNvSpPr txBox="1"/>
          <p:nvPr/>
        </p:nvSpPr>
        <p:spPr>
          <a:xfrm>
            <a:off x="6231192" y="7584762"/>
            <a:ext cx="114264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Y: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I: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Q</a:t>
            </a:r>
            <a:r>
              <a:rPr lang="en-US" sz="1000" b="0" dirty="0"/>
              <a:t>:</a:t>
            </a:r>
          </a:p>
        </p:txBody>
      </p:sp>
      <p:sp>
        <p:nvSpPr>
          <p:cNvPr id="411" name="TextBox 410">
            <a:extLst>
              <a:ext uri="{FF2B5EF4-FFF2-40B4-BE49-F238E27FC236}">
                <a16:creationId xmlns:a16="http://schemas.microsoft.com/office/drawing/2014/main" id="{FAFAF1FF-6C9D-B3BD-886E-16A028E5D690}"/>
              </a:ext>
            </a:extLst>
          </p:cNvPr>
          <p:cNvSpPr txBox="1"/>
          <p:nvPr/>
        </p:nvSpPr>
        <p:spPr>
          <a:xfrm>
            <a:off x="3421607" y="7507818"/>
            <a:ext cx="141462" cy="615553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C</a:t>
            </a:r>
            <a:r>
              <a:rPr lang="en-US" sz="1000" b="0" dirty="0"/>
              <a:t>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M: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Y</a:t>
            </a:r>
            <a:r>
              <a:rPr lang="en-US" sz="1000" b="0" dirty="0"/>
              <a:t>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K:</a:t>
            </a:r>
            <a:endParaRPr lang="en-US" sz="1000" b="0" dirty="0"/>
          </a:p>
        </p:txBody>
      </p:sp>
      <p:sp>
        <p:nvSpPr>
          <p:cNvPr id="480" name="TextBox 479">
            <a:extLst>
              <a:ext uri="{FF2B5EF4-FFF2-40B4-BE49-F238E27FC236}">
                <a16:creationId xmlns:a16="http://schemas.microsoft.com/office/drawing/2014/main" id="{E5DF51C4-64FA-D1FC-08C3-F8504734B8F0}"/>
              </a:ext>
            </a:extLst>
          </p:cNvPr>
          <p:cNvSpPr txBox="1"/>
          <p:nvPr/>
        </p:nvSpPr>
        <p:spPr>
          <a:xfrm>
            <a:off x="1249105" y="8329096"/>
            <a:ext cx="115717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R: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G: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B:</a:t>
            </a:r>
          </a:p>
        </p:txBody>
      </p:sp>
      <p:sp>
        <p:nvSpPr>
          <p:cNvPr id="478" name="TextBox 477">
            <a:extLst>
              <a:ext uri="{FF2B5EF4-FFF2-40B4-BE49-F238E27FC236}">
                <a16:creationId xmlns:a16="http://schemas.microsoft.com/office/drawing/2014/main" id="{EDD79FCE-6FEA-4911-310C-0CDC5E9EDF4C}"/>
              </a:ext>
            </a:extLst>
          </p:cNvPr>
          <p:cNvSpPr txBox="1"/>
          <p:nvPr/>
        </p:nvSpPr>
        <p:spPr>
          <a:xfrm>
            <a:off x="1880791" y="8482984"/>
            <a:ext cx="64120" cy="153888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#</a:t>
            </a:r>
          </a:p>
        </p:txBody>
      </p:sp>
      <p:sp>
        <p:nvSpPr>
          <p:cNvPr id="474" name="TextBox 473">
            <a:extLst>
              <a:ext uri="{FF2B5EF4-FFF2-40B4-BE49-F238E27FC236}">
                <a16:creationId xmlns:a16="http://schemas.microsoft.com/office/drawing/2014/main" id="{E1B66F43-DD9B-158A-986C-EA4270D809BD}"/>
              </a:ext>
            </a:extLst>
          </p:cNvPr>
          <p:cNvSpPr txBox="1"/>
          <p:nvPr/>
        </p:nvSpPr>
        <p:spPr>
          <a:xfrm>
            <a:off x="2620426" y="8329096"/>
            <a:ext cx="260027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Hue: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Sat: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Lum:</a:t>
            </a:r>
          </a:p>
        </p:txBody>
      </p:sp>
      <p:sp>
        <p:nvSpPr>
          <p:cNvPr id="469" name="TextBox 468">
            <a:extLst>
              <a:ext uri="{FF2B5EF4-FFF2-40B4-BE49-F238E27FC236}">
                <a16:creationId xmlns:a16="http://schemas.microsoft.com/office/drawing/2014/main" id="{B0496B80-7020-9E8E-707B-10BEC2939A29}"/>
              </a:ext>
            </a:extLst>
          </p:cNvPr>
          <p:cNvSpPr txBox="1"/>
          <p:nvPr/>
        </p:nvSpPr>
        <p:spPr>
          <a:xfrm>
            <a:off x="4132020" y="8329096"/>
            <a:ext cx="119873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H: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S: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B:</a:t>
            </a:r>
          </a:p>
        </p:txBody>
      </p:sp>
      <p:sp>
        <p:nvSpPr>
          <p:cNvPr id="465" name="TextBox 464">
            <a:extLst>
              <a:ext uri="{FF2B5EF4-FFF2-40B4-BE49-F238E27FC236}">
                <a16:creationId xmlns:a16="http://schemas.microsoft.com/office/drawing/2014/main" id="{37D85668-1492-D35F-C729-E1A6B4B0A283}"/>
              </a:ext>
            </a:extLst>
          </p:cNvPr>
          <p:cNvSpPr txBox="1"/>
          <p:nvPr/>
        </p:nvSpPr>
        <p:spPr>
          <a:xfrm>
            <a:off x="4831817" y="8329096"/>
            <a:ext cx="117858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H: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L: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S</a:t>
            </a:r>
            <a:r>
              <a:rPr lang="en-US" sz="1000" b="0" dirty="0"/>
              <a:t>:</a:t>
            </a:r>
          </a:p>
        </p:txBody>
      </p:sp>
      <p:sp>
        <p:nvSpPr>
          <p:cNvPr id="461" name="TextBox 460">
            <a:extLst>
              <a:ext uri="{FF2B5EF4-FFF2-40B4-BE49-F238E27FC236}">
                <a16:creationId xmlns:a16="http://schemas.microsoft.com/office/drawing/2014/main" id="{3E5F01FD-8D06-8B1C-CCBF-2BEE03AFE98B}"/>
              </a:ext>
            </a:extLst>
          </p:cNvPr>
          <p:cNvSpPr txBox="1"/>
          <p:nvPr/>
        </p:nvSpPr>
        <p:spPr>
          <a:xfrm>
            <a:off x="5534374" y="8329096"/>
            <a:ext cx="110323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L: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a: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b</a:t>
            </a:r>
            <a:r>
              <a:rPr lang="en-US" sz="1000" b="0" dirty="0"/>
              <a:t>:</a:t>
            </a:r>
          </a:p>
        </p:txBody>
      </p:sp>
      <p:sp>
        <p:nvSpPr>
          <p:cNvPr id="457" name="TextBox 456">
            <a:extLst>
              <a:ext uri="{FF2B5EF4-FFF2-40B4-BE49-F238E27FC236}">
                <a16:creationId xmlns:a16="http://schemas.microsoft.com/office/drawing/2014/main" id="{4775C7F8-A4BF-9A7E-0EA5-FEAFE31F6E8F}"/>
              </a:ext>
            </a:extLst>
          </p:cNvPr>
          <p:cNvSpPr txBox="1"/>
          <p:nvPr/>
        </p:nvSpPr>
        <p:spPr>
          <a:xfrm>
            <a:off x="6231192" y="8329096"/>
            <a:ext cx="114264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Y: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I: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Q</a:t>
            </a:r>
            <a:r>
              <a:rPr lang="en-US" sz="1000" b="0" dirty="0"/>
              <a:t>:</a:t>
            </a:r>
          </a:p>
        </p:txBody>
      </p:sp>
      <p:sp>
        <p:nvSpPr>
          <p:cNvPr id="452" name="TextBox 451">
            <a:extLst>
              <a:ext uri="{FF2B5EF4-FFF2-40B4-BE49-F238E27FC236}">
                <a16:creationId xmlns:a16="http://schemas.microsoft.com/office/drawing/2014/main" id="{5B5EDB2C-93AB-24F3-75B3-F70E8BCA774B}"/>
              </a:ext>
            </a:extLst>
          </p:cNvPr>
          <p:cNvSpPr txBox="1"/>
          <p:nvPr/>
        </p:nvSpPr>
        <p:spPr>
          <a:xfrm>
            <a:off x="3421607" y="8252152"/>
            <a:ext cx="141462" cy="615553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C</a:t>
            </a:r>
            <a:r>
              <a:rPr lang="en-US" sz="1000" b="0" dirty="0"/>
              <a:t>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M: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Y</a:t>
            </a:r>
            <a:r>
              <a:rPr lang="en-US" sz="1000" b="0" dirty="0"/>
              <a:t>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K:</a:t>
            </a:r>
            <a:endParaRPr lang="en-US" sz="1000" b="0" dirty="0"/>
          </a:p>
        </p:txBody>
      </p:sp>
      <p:sp>
        <p:nvSpPr>
          <p:cNvPr id="521" name="TextBox 520">
            <a:extLst>
              <a:ext uri="{FF2B5EF4-FFF2-40B4-BE49-F238E27FC236}">
                <a16:creationId xmlns:a16="http://schemas.microsoft.com/office/drawing/2014/main" id="{22810FEE-E972-54E5-D253-E309B1A34AAE}"/>
              </a:ext>
            </a:extLst>
          </p:cNvPr>
          <p:cNvSpPr txBox="1"/>
          <p:nvPr/>
        </p:nvSpPr>
        <p:spPr>
          <a:xfrm>
            <a:off x="1249105" y="9073430"/>
            <a:ext cx="115717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R: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G: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B:</a:t>
            </a:r>
          </a:p>
        </p:txBody>
      </p:sp>
      <p:sp>
        <p:nvSpPr>
          <p:cNvPr id="519" name="TextBox 518">
            <a:extLst>
              <a:ext uri="{FF2B5EF4-FFF2-40B4-BE49-F238E27FC236}">
                <a16:creationId xmlns:a16="http://schemas.microsoft.com/office/drawing/2014/main" id="{71AA3316-F2A1-BA61-F8FB-47115CBBDF24}"/>
              </a:ext>
            </a:extLst>
          </p:cNvPr>
          <p:cNvSpPr txBox="1"/>
          <p:nvPr/>
        </p:nvSpPr>
        <p:spPr>
          <a:xfrm>
            <a:off x="1880791" y="9227318"/>
            <a:ext cx="64120" cy="153888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#</a:t>
            </a:r>
          </a:p>
        </p:txBody>
      </p:sp>
      <p:sp>
        <p:nvSpPr>
          <p:cNvPr id="515" name="TextBox 514">
            <a:extLst>
              <a:ext uri="{FF2B5EF4-FFF2-40B4-BE49-F238E27FC236}">
                <a16:creationId xmlns:a16="http://schemas.microsoft.com/office/drawing/2014/main" id="{D2639659-E077-0C5F-2CE7-2A4097F67C1E}"/>
              </a:ext>
            </a:extLst>
          </p:cNvPr>
          <p:cNvSpPr txBox="1"/>
          <p:nvPr/>
        </p:nvSpPr>
        <p:spPr>
          <a:xfrm>
            <a:off x="2620426" y="9073430"/>
            <a:ext cx="260027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Hue: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Sat: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Lum:</a:t>
            </a:r>
          </a:p>
        </p:txBody>
      </p:sp>
      <p:sp>
        <p:nvSpPr>
          <p:cNvPr id="510" name="TextBox 509">
            <a:extLst>
              <a:ext uri="{FF2B5EF4-FFF2-40B4-BE49-F238E27FC236}">
                <a16:creationId xmlns:a16="http://schemas.microsoft.com/office/drawing/2014/main" id="{7666D493-89E0-3E46-1BA8-EBBEB1D9E33B}"/>
              </a:ext>
            </a:extLst>
          </p:cNvPr>
          <p:cNvSpPr txBox="1"/>
          <p:nvPr/>
        </p:nvSpPr>
        <p:spPr>
          <a:xfrm>
            <a:off x="4132020" y="9073430"/>
            <a:ext cx="119873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H: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S: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B:</a:t>
            </a:r>
          </a:p>
        </p:txBody>
      </p:sp>
      <p:sp>
        <p:nvSpPr>
          <p:cNvPr id="506" name="TextBox 505">
            <a:extLst>
              <a:ext uri="{FF2B5EF4-FFF2-40B4-BE49-F238E27FC236}">
                <a16:creationId xmlns:a16="http://schemas.microsoft.com/office/drawing/2014/main" id="{B6568F02-4876-D9B9-9442-4D42450E6199}"/>
              </a:ext>
            </a:extLst>
          </p:cNvPr>
          <p:cNvSpPr txBox="1"/>
          <p:nvPr/>
        </p:nvSpPr>
        <p:spPr>
          <a:xfrm>
            <a:off x="4831817" y="9073430"/>
            <a:ext cx="117858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H: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L: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S</a:t>
            </a:r>
            <a:r>
              <a:rPr lang="en-US" sz="1000" b="0" dirty="0"/>
              <a:t>:</a:t>
            </a:r>
          </a:p>
        </p:txBody>
      </p:sp>
      <p:sp>
        <p:nvSpPr>
          <p:cNvPr id="502" name="TextBox 501">
            <a:extLst>
              <a:ext uri="{FF2B5EF4-FFF2-40B4-BE49-F238E27FC236}">
                <a16:creationId xmlns:a16="http://schemas.microsoft.com/office/drawing/2014/main" id="{138E9D3F-8D82-451F-BABE-55CF20548A11}"/>
              </a:ext>
            </a:extLst>
          </p:cNvPr>
          <p:cNvSpPr txBox="1"/>
          <p:nvPr/>
        </p:nvSpPr>
        <p:spPr>
          <a:xfrm>
            <a:off x="5534374" y="9073430"/>
            <a:ext cx="110323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L: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a: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b</a:t>
            </a:r>
            <a:r>
              <a:rPr lang="en-US" sz="1000" b="0" dirty="0"/>
              <a:t>:</a:t>
            </a:r>
          </a:p>
        </p:txBody>
      </p:sp>
      <p:sp>
        <p:nvSpPr>
          <p:cNvPr id="498" name="TextBox 497">
            <a:extLst>
              <a:ext uri="{FF2B5EF4-FFF2-40B4-BE49-F238E27FC236}">
                <a16:creationId xmlns:a16="http://schemas.microsoft.com/office/drawing/2014/main" id="{8623FB29-8E89-A52C-2E47-D9C473845C74}"/>
              </a:ext>
            </a:extLst>
          </p:cNvPr>
          <p:cNvSpPr txBox="1"/>
          <p:nvPr/>
        </p:nvSpPr>
        <p:spPr>
          <a:xfrm>
            <a:off x="6231192" y="9073430"/>
            <a:ext cx="114264" cy="461665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/>
              <a:t>Y: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I: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Q</a:t>
            </a:r>
            <a:r>
              <a:rPr lang="en-US" sz="1000" b="0" dirty="0"/>
              <a:t>:</a:t>
            </a:r>
          </a:p>
        </p:txBody>
      </p:sp>
      <p:sp>
        <p:nvSpPr>
          <p:cNvPr id="493" name="TextBox 492">
            <a:extLst>
              <a:ext uri="{FF2B5EF4-FFF2-40B4-BE49-F238E27FC236}">
                <a16:creationId xmlns:a16="http://schemas.microsoft.com/office/drawing/2014/main" id="{258F1495-4F05-1AF5-62BC-3F2EEC70E7E7}"/>
              </a:ext>
            </a:extLst>
          </p:cNvPr>
          <p:cNvSpPr txBox="1"/>
          <p:nvPr/>
        </p:nvSpPr>
        <p:spPr>
          <a:xfrm>
            <a:off x="3421607" y="8996486"/>
            <a:ext cx="141462" cy="615553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C</a:t>
            </a:r>
            <a:r>
              <a:rPr lang="en-US" sz="1000" b="0" dirty="0"/>
              <a:t>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M: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Y</a:t>
            </a:r>
            <a:r>
              <a:rPr lang="en-US" sz="1000" b="0" dirty="0"/>
              <a:t>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K:</a:t>
            </a:r>
            <a:endParaRPr lang="en-US" sz="1000" b="0" dirty="0"/>
          </a:p>
        </p:txBody>
      </p:sp>
      <p:sp>
        <p:nvSpPr>
          <p:cNvPr id="526" name="Text Placeholder 525">
            <a:extLst>
              <a:ext uri="{FF2B5EF4-FFF2-40B4-BE49-F238E27FC236}">
                <a16:creationId xmlns:a16="http://schemas.microsoft.com/office/drawing/2014/main" id="{A5E652FC-F550-66E6-1FB2-736CC7049A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76395" y="889994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27" name="Text Placeholder 525">
            <a:extLst>
              <a:ext uri="{FF2B5EF4-FFF2-40B4-BE49-F238E27FC236}">
                <a16:creationId xmlns:a16="http://schemas.microsoft.com/office/drawing/2014/main" id="{555B15A4-7AE1-5ADA-0FF4-6F7DFFF22C4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76395" y="1043005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28" name="Text Placeholder 525">
            <a:extLst>
              <a:ext uri="{FF2B5EF4-FFF2-40B4-BE49-F238E27FC236}">
                <a16:creationId xmlns:a16="http://schemas.microsoft.com/office/drawing/2014/main" id="{D79D50C9-BBF8-CDA0-1E91-D8102886F75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76395" y="1196017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29" name="Text Placeholder 525">
            <a:extLst>
              <a:ext uri="{FF2B5EF4-FFF2-40B4-BE49-F238E27FC236}">
                <a16:creationId xmlns:a16="http://schemas.microsoft.com/office/drawing/2014/main" id="{095537BD-5F5C-C87F-9CFC-9C91360FE4E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4541" y="1043005"/>
            <a:ext cx="509667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34" name="Text Placeholder 525">
            <a:extLst>
              <a:ext uri="{FF2B5EF4-FFF2-40B4-BE49-F238E27FC236}">
                <a16:creationId xmlns:a16="http://schemas.microsoft.com/office/drawing/2014/main" id="{8A66726B-974E-DFFA-A962-95387499038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889115" y="889994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35" name="Text Placeholder 525">
            <a:extLst>
              <a:ext uri="{FF2B5EF4-FFF2-40B4-BE49-F238E27FC236}">
                <a16:creationId xmlns:a16="http://schemas.microsoft.com/office/drawing/2014/main" id="{22B38B1A-6060-F8E0-07C6-422B2EA37CD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889115" y="1043005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9" name="Text Placeholder 525">
            <a:extLst>
              <a:ext uri="{FF2B5EF4-FFF2-40B4-BE49-F238E27FC236}">
                <a16:creationId xmlns:a16="http://schemas.microsoft.com/office/drawing/2014/main" id="{175B7708-2F4F-8103-796B-D753439CE28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89115" y="1196017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1" name="Text Placeholder 525">
            <a:extLst>
              <a:ext uri="{FF2B5EF4-FFF2-40B4-BE49-F238E27FC236}">
                <a16:creationId xmlns:a16="http://schemas.microsoft.com/office/drawing/2014/main" id="{5A715D8E-B70F-6443-ECC9-94D84CB0FF8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72739" y="815365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2" name="Text Placeholder 525">
            <a:extLst>
              <a:ext uri="{FF2B5EF4-FFF2-40B4-BE49-F238E27FC236}">
                <a16:creationId xmlns:a16="http://schemas.microsoft.com/office/drawing/2014/main" id="{BE18DBBD-02B0-F807-1210-6C0DAAF60F2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72739" y="968061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3" name="Text Placeholder 525">
            <a:extLst>
              <a:ext uri="{FF2B5EF4-FFF2-40B4-BE49-F238E27FC236}">
                <a16:creationId xmlns:a16="http://schemas.microsoft.com/office/drawing/2014/main" id="{41DD7316-AF76-8BF2-E138-2B7CCB3DDF2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572739" y="1120757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4" name="Text Placeholder 525">
            <a:extLst>
              <a:ext uri="{FF2B5EF4-FFF2-40B4-BE49-F238E27FC236}">
                <a16:creationId xmlns:a16="http://schemas.microsoft.com/office/drawing/2014/main" id="{A7E70958-4F61-B3CE-0312-497EF480DEC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572738" y="1273453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5" name="Text Placeholder 525">
            <a:extLst>
              <a:ext uri="{FF2B5EF4-FFF2-40B4-BE49-F238E27FC236}">
                <a16:creationId xmlns:a16="http://schemas.microsoft.com/office/drawing/2014/main" id="{1E2FE5C6-D107-4C23-8E44-90433DD67BD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61564" y="889994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6" name="Text Placeholder 525">
            <a:extLst>
              <a:ext uri="{FF2B5EF4-FFF2-40B4-BE49-F238E27FC236}">
                <a16:creationId xmlns:a16="http://schemas.microsoft.com/office/drawing/2014/main" id="{0CEC7C93-9811-EF52-C533-ECE2B208E0B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261564" y="1043005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7" name="Text Placeholder 525">
            <a:extLst>
              <a:ext uri="{FF2B5EF4-FFF2-40B4-BE49-F238E27FC236}">
                <a16:creationId xmlns:a16="http://schemas.microsoft.com/office/drawing/2014/main" id="{29B63989-BB46-8307-80B6-74E2944631B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261564" y="1196017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8" name="Text Placeholder 525">
            <a:extLst>
              <a:ext uri="{FF2B5EF4-FFF2-40B4-BE49-F238E27FC236}">
                <a16:creationId xmlns:a16="http://schemas.microsoft.com/office/drawing/2014/main" id="{013F13C6-4A47-A331-0EEC-3823CF70089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961004" y="889994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9" name="Text Placeholder 525">
            <a:extLst>
              <a:ext uri="{FF2B5EF4-FFF2-40B4-BE49-F238E27FC236}">
                <a16:creationId xmlns:a16="http://schemas.microsoft.com/office/drawing/2014/main" id="{335107A3-AC32-092D-9D41-0C3285A2D01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961004" y="1043005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80" name="Text Placeholder 525">
            <a:extLst>
              <a:ext uri="{FF2B5EF4-FFF2-40B4-BE49-F238E27FC236}">
                <a16:creationId xmlns:a16="http://schemas.microsoft.com/office/drawing/2014/main" id="{CB5B6C70-C5E6-4A3A-58A9-C5610B8F0B9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961004" y="1196017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81" name="Text Placeholder 525">
            <a:extLst>
              <a:ext uri="{FF2B5EF4-FFF2-40B4-BE49-F238E27FC236}">
                <a16:creationId xmlns:a16="http://schemas.microsoft.com/office/drawing/2014/main" id="{1AF11E60-2C59-70A3-7EE5-EDD1BA27DAD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660444" y="889994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82" name="Text Placeholder 525">
            <a:extLst>
              <a:ext uri="{FF2B5EF4-FFF2-40B4-BE49-F238E27FC236}">
                <a16:creationId xmlns:a16="http://schemas.microsoft.com/office/drawing/2014/main" id="{6A076B10-E0FB-C110-054E-88D33527130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660444" y="1043005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25" name="Text Placeholder 525">
            <a:extLst>
              <a:ext uri="{FF2B5EF4-FFF2-40B4-BE49-F238E27FC236}">
                <a16:creationId xmlns:a16="http://schemas.microsoft.com/office/drawing/2014/main" id="{98194066-0FC6-D56E-D049-F114C566AD7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660444" y="1196017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30" name="Text Placeholder 525">
            <a:extLst>
              <a:ext uri="{FF2B5EF4-FFF2-40B4-BE49-F238E27FC236}">
                <a16:creationId xmlns:a16="http://schemas.microsoft.com/office/drawing/2014/main" id="{3E919CDD-11E0-9193-C226-F6D2EA23655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359884" y="889994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31" name="Text Placeholder 525">
            <a:extLst>
              <a:ext uri="{FF2B5EF4-FFF2-40B4-BE49-F238E27FC236}">
                <a16:creationId xmlns:a16="http://schemas.microsoft.com/office/drawing/2014/main" id="{F11E02EA-FFA5-C96A-B013-17AD87A2EF6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359884" y="1043005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32" name="Text Placeholder 525">
            <a:extLst>
              <a:ext uri="{FF2B5EF4-FFF2-40B4-BE49-F238E27FC236}">
                <a16:creationId xmlns:a16="http://schemas.microsoft.com/office/drawing/2014/main" id="{AAF6369F-AE26-02BF-DE1D-1978DA40818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59884" y="1196017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33" name="Text Placeholder 525">
            <a:extLst>
              <a:ext uri="{FF2B5EF4-FFF2-40B4-BE49-F238E27FC236}">
                <a16:creationId xmlns:a16="http://schemas.microsoft.com/office/drawing/2014/main" id="{993C38C4-4EE8-E1AE-9F8E-A9D3494FF0B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376395" y="1635733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34" name="Text Placeholder 525">
            <a:extLst>
              <a:ext uri="{FF2B5EF4-FFF2-40B4-BE49-F238E27FC236}">
                <a16:creationId xmlns:a16="http://schemas.microsoft.com/office/drawing/2014/main" id="{D07D05B7-D1AF-74AB-51E2-F003535A4CC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376395" y="1788744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35" name="Text Placeholder 525">
            <a:extLst>
              <a:ext uri="{FF2B5EF4-FFF2-40B4-BE49-F238E27FC236}">
                <a16:creationId xmlns:a16="http://schemas.microsoft.com/office/drawing/2014/main" id="{9734DA4F-300F-3E2A-D785-0AC17807D23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376395" y="1941756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36" name="Text Placeholder 525">
            <a:extLst>
              <a:ext uri="{FF2B5EF4-FFF2-40B4-BE49-F238E27FC236}">
                <a16:creationId xmlns:a16="http://schemas.microsoft.com/office/drawing/2014/main" id="{78F1AC1B-13F3-8A43-93F1-B2AA354B536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954541" y="1788744"/>
            <a:ext cx="509667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37" name="Text Placeholder 525">
            <a:extLst>
              <a:ext uri="{FF2B5EF4-FFF2-40B4-BE49-F238E27FC236}">
                <a16:creationId xmlns:a16="http://schemas.microsoft.com/office/drawing/2014/main" id="{31E07A64-08B2-0EB7-90AE-751436EF9D1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889115" y="1635733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38" name="Text Placeholder 525">
            <a:extLst>
              <a:ext uri="{FF2B5EF4-FFF2-40B4-BE49-F238E27FC236}">
                <a16:creationId xmlns:a16="http://schemas.microsoft.com/office/drawing/2014/main" id="{92DD4508-7BBF-7D4E-0D2D-84DD97BD9F9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889115" y="1788744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39" name="Text Placeholder 525">
            <a:extLst>
              <a:ext uri="{FF2B5EF4-FFF2-40B4-BE49-F238E27FC236}">
                <a16:creationId xmlns:a16="http://schemas.microsoft.com/office/drawing/2014/main" id="{B9DB7B57-3004-2F08-8930-AA541F3FF8F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889115" y="1941756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40" name="Text Placeholder 525">
            <a:extLst>
              <a:ext uri="{FF2B5EF4-FFF2-40B4-BE49-F238E27FC236}">
                <a16:creationId xmlns:a16="http://schemas.microsoft.com/office/drawing/2014/main" id="{CE20F1E5-37BF-FE12-3530-25DC60B117D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572739" y="1561104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41" name="Text Placeholder 525">
            <a:extLst>
              <a:ext uri="{FF2B5EF4-FFF2-40B4-BE49-F238E27FC236}">
                <a16:creationId xmlns:a16="http://schemas.microsoft.com/office/drawing/2014/main" id="{1D5D80C9-ADDE-D8C7-B5C7-A2A1E1B2309D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572739" y="1713800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42" name="Text Placeholder 525">
            <a:extLst>
              <a:ext uri="{FF2B5EF4-FFF2-40B4-BE49-F238E27FC236}">
                <a16:creationId xmlns:a16="http://schemas.microsoft.com/office/drawing/2014/main" id="{D7EF730E-D04D-AE33-0282-438181180880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572739" y="1866496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43" name="Text Placeholder 525">
            <a:extLst>
              <a:ext uri="{FF2B5EF4-FFF2-40B4-BE49-F238E27FC236}">
                <a16:creationId xmlns:a16="http://schemas.microsoft.com/office/drawing/2014/main" id="{F16BBF4B-D6E2-8331-AD4C-F203A12A8896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572738" y="2019192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44" name="Text Placeholder 525">
            <a:extLst>
              <a:ext uri="{FF2B5EF4-FFF2-40B4-BE49-F238E27FC236}">
                <a16:creationId xmlns:a16="http://schemas.microsoft.com/office/drawing/2014/main" id="{0BAFE313-4937-864E-24F6-FF8FF65FA169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261564" y="1635733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45" name="Text Placeholder 525">
            <a:extLst>
              <a:ext uri="{FF2B5EF4-FFF2-40B4-BE49-F238E27FC236}">
                <a16:creationId xmlns:a16="http://schemas.microsoft.com/office/drawing/2014/main" id="{B9353321-DA5B-4151-DBBC-20ABD4529FF4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4261564" y="1788744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46" name="Text Placeholder 525">
            <a:extLst>
              <a:ext uri="{FF2B5EF4-FFF2-40B4-BE49-F238E27FC236}">
                <a16:creationId xmlns:a16="http://schemas.microsoft.com/office/drawing/2014/main" id="{DE03CB47-0EF6-A7CD-E27C-354D38E80F2E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4261564" y="1941756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47" name="Text Placeholder 525">
            <a:extLst>
              <a:ext uri="{FF2B5EF4-FFF2-40B4-BE49-F238E27FC236}">
                <a16:creationId xmlns:a16="http://schemas.microsoft.com/office/drawing/2014/main" id="{7C613B18-2045-4625-44FF-D84FFA6DA2D6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4961004" y="1635733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48" name="Text Placeholder 525">
            <a:extLst>
              <a:ext uri="{FF2B5EF4-FFF2-40B4-BE49-F238E27FC236}">
                <a16:creationId xmlns:a16="http://schemas.microsoft.com/office/drawing/2014/main" id="{02857FB1-B210-E559-E53B-3FDE835E66AE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961004" y="1788744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49" name="Text Placeholder 525">
            <a:extLst>
              <a:ext uri="{FF2B5EF4-FFF2-40B4-BE49-F238E27FC236}">
                <a16:creationId xmlns:a16="http://schemas.microsoft.com/office/drawing/2014/main" id="{0665DE4A-A4DA-4008-8853-A75FD2D9EDA8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4961004" y="1941756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50" name="Text Placeholder 525">
            <a:extLst>
              <a:ext uri="{FF2B5EF4-FFF2-40B4-BE49-F238E27FC236}">
                <a16:creationId xmlns:a16="http://schemas.microsoft.com/office/drawing/2014/main" id="{88AB712A-5EB1-8315-5CC5-821013E713F1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5660444" y="1635733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51" name="Text Placeholder 525">
            <a:extLst>
              <a:ext uri="{FF2B5EF4-FFF2-40B4-BE49-F238E27FC236}">
                <a16:creationId xmlns:a16="http://schemas.microsoft.com/office/drawing/2014/main" id="{614DB6FA-DDF7-5E0E-E060-4088B1CE0D5C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660444" y="1788744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52" name="Text Placeholder 525">
            <a:extLst>
              <a:ext uri="{FF2B5EF4-FFF2-40B4-BE49-F238E27FC236}">
                <a16:creationId xmlns:a16="http://schemas.microsoft.com/office/drawing/2014/main" id="{4498FDE0-DB8F-9E32-79F2-388BB7EC9CF6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660444" y="1941756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53" name="Text Placeholder 525">
            <a:extLst>
              <a:ext uri="{FF2B5EF4-FFF2-40B4-BE49-F238E27FC236}">
                <a16:creationId xmlns:a16="http://schemas.microsoft.com/office/drawing/2014/main" id="{020D58E9-A03A-DF96-7F4D-9224CC2BEADE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359884" y="1635733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54" name="Text Placeholder 525">
            <a:extLst>
              <a:ext uri="{FF2B5EF4-FFF2-40B4-BE49-F238E27FC236}">
                <a16:creationId xmlns:a16="http://schemas.microsoft.com/office/drawing/2014/main" id="{BD690798-A5F1-A6F2-078B-B6CDB8C0A891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6359884" y="1788744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55" name="Text Placeholder 525">
            <a:extLst>
              <a:ext uri="{FF2B5EF4-FFF2-40B4-BE49-F238E27FC236}">
                <a16:creationId xmlns:a16="http://schemas.microsoft.com/office/drawing/2014/main" id="{DD59ED24-DCD8-E81A-71E3-5BC1303CC4AA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6359884" y="1941756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56" name="Text Placeholder 525">
            <a:extLst>
              <a:ext uri="{FF2B5EF4-FFF2-40B4-BE49-F238E27FC236}">
                <a16:creationId xmlns:a16="http://schemas.microsoft.com/office/drawing/2014/main" id="{EC3B290A-F5FA-49C2-CBAA-21A4D6C69E19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1376395" y="2381472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57" name="Text Placeholder 525">
            <a:extLst>
              <a:ext uri="{FF2B5EF4-FFF2-40B4-BE49-F238E27FC236}">
                <a16:creationId xmlns:a16="http://schemas.microsoft.com/office/drawing/2014/main" id="{0BE01A20-3C20-2660-BBE9-46A1D7C7CEC9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1376395" y="2534483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58" name="Text Placeholder 525">
            <a:extLst>
              <a:ext uri="{FF2B5EF4-FFF2-40B4-BE49-F238E27FC236}">
                <a16:creationId xmlns:a16="http://schemas.microsoft.com/office/drawing/2014/main" id="{D1A8A051-AED1-EA96-4112-2786671E9C09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376395" y="2687495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59" name="Text Placeholder 525">
            <a:extLst>
              <a:ext uri="{FF2B5EF4-FFF2-40B4-BE49-F238E27FC236}">
                <a16:creationId xmlns:a16="http://schemas.microsoft.com/office/drawing/2014/main" id="{28021601-3DB5-290B-EECD-5FCD5CA37D2D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1954541" y="2534483"/>
            <a:ext cx="509667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60" name="Text Placeholder 525">
            <a:extLst>
              <a:ext uri="{FF2B5EF4-FFF2-40B4-BE49-F238E27FC236}">
                <a16:creationId xmlns:a16="http://schemas.microsoft.com/office/drawing/2014/main" id="{99EE26EC-8755-CBAB-BA02-9F81B5A267F2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2889115" y="2381472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61" name="Text Placeholder 525">
            <a:extLst>
              <a:ext uri="{FF2B5EF4-FFF2-40B4-BE49-F238E27FC236}">
                <a16:creationId xmlns:a16="http://schemas.microsoft.com/office/drawing/2014/main" id="{F58DF36F-6EF9-7D12-E215-B2433479ACAB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2889115" y="2534483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62" name="Text Placeholder 525">
            <a:extLst>
              <a:ext uri="{FF2B5EF4-FFF2-40B4-BE49-F238E27FC236}">
                <a16:creationId xmlns:a16="http://schemas.microsoft.com/office/drawing/2014/main" id="{0ADFFF13-68F1-2EA6-B7EE-EB86C6E7E312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2889115" y="2687495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63" name="Text Placeholder 525">
            <a:extLst>
              <a:ext uri="{FF2B5EF4-FFF2-40B4-BE49-F238E27FC236}">
                <a16:creationId xmlns:a16="http://schemas.microsoft.com/office/drawing/2014/main" id="{4F2C94D0-CA0B-16F3-69E1-8BD942D2ABCA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3572739" y="2306843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64" name="Text Placeholder 525">
            <a:extLst>
              <a:ext uri="{FF2B5EF4-FFF2-40B4-BE49-F238E27FC236}">
                <a16:creationId xmlns:a16="http://schemas.microsoft.com/office/drawing/2014/main" id="{E1FEF049-C0BF-14FB-2D9D-67EEA2A44C70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3572739" y="2459539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65" name="Text Placeholder 525">
            <a:extLst>
              <a:ext uri="{FF2B5EF4-FFF2-40B4-BE49-F238E27FC236}">
                <a16:creationId xmlns:a16="http://schemas.microsoft.com/office/drawing/2014/main" id="{86BFADFB-D8DF-9B31-FBCE-E56F06D84B30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3572739" y="2612235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66" name="Text Placeholder 525">
            <a:extLst>
              <a:ext uri="{FF2B5EF4-FFF2-40B4-BE49-F238E27FC236}">
                <a16:creationId xmlns:a16="http://schemas.microsoft.com/office/drawing/2014/main" id="{223580A3-377F-BF60-7A6B-6877EEE83463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3572738" y="2764931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67" name="Text Placeholder 525">
            <a:extLst>
              <a:ext uri="{FF2B5EF4-FFF2-40B4-BE49-F238E27FC236}">
                <a16:creationId xmlns:a16="http://schemas.microsoft.com/office/drawing/2014/main" id="{3C6C74D2-C445-0D57-5730-21638E359355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4261564" y="2381472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68" name="Text Placeholder 525">
            <a:extLst>
              <a:ext uri="{FF2B5EF4-FFF2-40B4-BE49-F238E27FC236}">
                <a16:creationId xmlns:a16="http://schemas.microsoft.com/office/drawing/2014/main" id="{D1126A71-0C12-C8D3-C72E-6546AACF2D4C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4261564" y="2534483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69" name="Text Placeholder 525">
            <a:extLst>
              <a:ext uri="{FF2B5EF4-FFF2-40B4-BE49-F238E27FC236}">
                <a16:creationId xmlns:a16="http://schemas.microsoft.com/office/drawing/2014/main" id="{1914DD63-EF1F-CDF5-6B41-6FA6FB591109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4261564" y="2687495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70" name="Text Placeholder 525">
            <a:extLst>
              <a:ext uri="{FF2B5EF4-FFF2-40B4-BE49-F238E27FC236}">
                <a16:creationId xmlns:a16="http://schemas.microsoft.com/office/drawing/2014/main" id="{BBC22E0F-708F-7259-B8FC-07C117CD0C4D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4961004" y="2381472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71" name="Text Placeholder 525">
            <a:extLst>
              <a:ext uri="{FF2B5EF4-FFF2-40B4-BE49-F238E27FC236}">
                <a16:creationId xmlns:a16="http://schemas.microsoft.com/office/drawing/2014/main" id="{42A57D1D-7DDA-DF1F-72E5-E4094C1242F4}"/>
              </a:ext>
            </a:extLst>
          </p:cNvPr>
          <p:cNvSpPr>
            <a:spLocks noGrp="1"/>
          </p:cNvSpPr>
          <p:nvPr>
            <p:ph type="body" sz="quarter" idx="71" hasCustomPrompt="1"/>
          </p:nvPr>
        </p:nvSpPr>
        <p:spPr>
          <a:xfrm>
            <a:off x="4961004" y="2534483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72" name="Text Placeholder 525">
            <a:extLst>
              <a:ext uri="{FF2B5EF4-FFF2-40B4-BE49-F238E27FC236}">
                <a16:creationId xmlns:a16="http://schemas.microsoft.com/office/drawing/2014/main" id="{72F9AF3D-1276-BC87-19F7-C49351A089F5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4961004" y="2687495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73" name="Text Placeholder 525">
            <a:extLst>
              <a:ext uri="{FF2B5EF4-FFF2-40B4-BE49-F238E27FC236}">
                <a16:creationId xmlns:a16="http://schemas.microsoft.com/office/drawing/2014/main" id="{166031AC-FA06-8178-1BCC-219BABF80450}"/>
              </a:ext>
            </a:extLst>
          </p:cNvPr>
          <p:cNvSpPr>
            <a:spLocks noGrp="1"/>
          </p:cNvSpPr>
          <p:nvPr>
            <p:ph type="body" sz="quarter" idx="73" hasCustomPrompt="1"/>
          </p:nvPr>
        </p:nvSpPr>
        <p:spPr>
          <a:xfrm>
            <a:off x="5660444" y="2381472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74" name="Text Placeholder 525">
            <a:extLst>
              <a:ext uri="{FF2B5EF4-FFF2-40B4-BE49-F238E27FC236}">
                <a16:creationId xmlns:a16="http://schemas.microsoft.com/office/drawing/2014/main" id="{284A39F4-5EDC-6DEC-2D91-9F83CA16CE74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5660444" y="2534483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75" name="Text Placeholder 525">
            <a:extLst>
              <a:ext uri="{FF2B5EF4-FFF2-40B4-BE49-F238E27FC236}">
                <a16:creationId xmlns:a16="http://schemas.microsoft.com/office/drawing/2014/main" id="{A375BD03-C416-0D48-B386-2A198B784300}"/>
              </a:ext>
            </a:extLst>
          </p:cNvPr>
          <p:cNvSpPr>
            <a:spLocks noGrp="1"/>
          </p:cNvSpPr>
          <p:nvPr>
            <p:ph type="body" sz="quarter" idx="75" hasCustomPrompt="1"/>
          </p:nvPr>
        </p:nvSpPr>
        <p:spPr>
          <a:xfrm>
            <a:off x="5660444" y="2687495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76" name="Text Placeholder 525">
            <a:extLst>
              <a:ext uri="{FF2B5EF4-FFF2-40B4-BE49-F238E27FC236}">
                <a16:creationId xmlns:a16="http://schemas.microsoft.com/office/drawing/2014/main" id="{C4DED2DA-EF14-C5BB-1295-A0DB0167E5C5}"/>
              </a:ext>
            </a:extLst>
          </p:cNvPr>
          <p:cNvSpPr>
            <a:spLocks noGrp="1"/>
          </p:cNvSpPr>
          <p:nvPr>
            <p:ph type="body" sz="quarter" idx="76" hasCustomPrompt="1"/>
          </p:nvPr>
        </p:nvSpPr>
        <p:spPr>
          <a:xfrm>
            <a:off x="6359884" y="2381472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77" name="Text Placeholder 525">
            <a:extLst>
              <a:ext uri="{FF2B5EF4-FFF2-40B4-BE49-F238E27FC236}">
                <a16:creationId xmlns:a16="http://schemas.microsoft.com/office/drawing/2014/main" id="{88334615-43CA-CDCD-64DB-ECCD03B31C03}"/>
              </a:ext>
            </a:extLst>
          </p:cNvPr>
          <p:cNvSpPr>
            <a:spLocks noGrp="1"/>
          </p:cNvSpPr>
          <p:nvPr>
            <p:ph type="body" sz="quarter" idx="77" hasCustomPrompt="1"/>
          </p:nvPr>
        </p:nvSpPr>
        <p:spPr>
          <a:xfrm>
            <a:off x="6359884" y="2534483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78" name="Text Placeholder 525">
            <a:extLst>
              <a:ext uri="{FF2B5EF4-FFF2-40B4-BE49-F238E27FC236}">
                <a16:creationId xmlns:a16="http://schemas.microsoft.com/office/drawing/2014/main" id="{5586D417-6016-99B3-6D0E-B08D6C45C2F0}"/>
              </a:ext>
            </a:extLst>
          </p:cNvPr>
          <p:cNvSpPr>
            <a:spLocks noGrp="1"/>
          </p:cNvSpPr>
          <p:nvPr>
            <p:ph type="body" sz="quarter" idx="78" hasCustomPrompt="1"/>
          </p:nvPr>
        </p:nvSpPr>
        <p:spPr>
          <a:xfrm>
            <a:off x="6359884" y="2687495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79" name="Text Placeholder 525">
            <a:extLst>
              <a:ext uri="{FF2B5EF4-FFF2-40B4-BE49-F238E27FC236}">
                <a16:creationId xmlns:a16="http://schemas.microsoft.com/office/drawing/2014/main" id="{8FC608DB-DB03-A509-3833-6F2CDB7BFC23}"/>
              </a:ext>
            </a:extLst>
          </p:cNvPr>
          <p:cNvSpPr>
            <a:spLocks noGrp="1"/>
          </p:cNvSpPr>
          <p:nvPr>
            <p:ph type="body" sz="quarter" idx="79" hasCustomPrompt="1"/>
          </p:nvPr>
        </p:nvSpPr>
        <p:spPr>
          <a:xfrm>
            <a:off x="1376395" y="3124685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80" name="Text Placeholder 525">
            <a:extLst>
              <a:ext uri="{FF2B5EF4-FFF2-40B4-BE49-F238E27FC236}">
                <a16:creationId xmlns:a16="http://schemas.microsoft.com/office/drawing/2014/main" id="{E445E745-C3E7-8CAD-E3AA-30044FC5854F}"/>
              </a:ext>
            </a:extLst>
          </p:cNvPr>
          <p:cNvSpPr>
            <a:spLocks noGrp="1"/>
          </p:cNvSpPr>
          <p:nvPr>
            <p:ph type="body" sz="quarter" idx="80" hasCustomPrompt="1"/>
          </p:nvPr>
        </p:nvSpPr>
        <p:spPr>
          <a:xfrm>
            <a:off x="1376395" y="3277696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81" name="Text Placeholder 525">
            <a:extLst>
              <a:ext uri="{FF2B5EF4-FFF2-40B4-BE49-F238E27FC236}">
                <a16:creationId xmlns:a16="http://schemas.microsoft.com/office/drawing/2014/main" id="{DF5E223A-FB1E-25B3-BB48-E3D192B3FA00}"/>
              </a:ext>
            </a:extLst>
          </p:cNvPr>
          <p:cNvSpPr>
            <a:spLocks noGrp="1"/>
          </p:cNvSpPr>
          <p:nvPr>
            <p:ph type="body" sz="quarter" idx="81" hasCustomPrompt="1"/>
          </p:nvPr>
        </p:nvSpPr>
        <p:spPr>
          <a:xfrm>
            <a:off x="1376395" y="3430708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82" name="Text Placeholder 525">
            <a:extLst>
              <a:ext uri="{FF2B5EF4-FFF2-40B4-BE49-F238E27FC236}">
                <a16:creationId xmlns:a16="http://schemas.microsoft.com/office/drawing/2014/main" id="{0908648F-012A-F2DA-2AE4-739FA453A64F}"/>
              </a:ext>
            </a:extLst>
          </p:cNvPr>
          <p:cNvSpPr>
            <a:spLocks noGrp="1"/>
          </p:cNvSpPr>
          <p:nvPr>
            <p:ph type="body" sz="quarter" idx="82" hasCustomPrompt="1"/>
          </p:nvPr>
        </p:nvSpPr>
        <p:spPr>
          <a:xfrm>
            <a:off x="1954541" y="3277696"/>
            <a:ext cx="509667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83" name="Text Placeholder 525">
            <a:extLst>
              <a:ext uri="{FF2B5EF4-FFF2-40B4-BE49-F238E27FC236}">
                <a16:creationId xmlns:a16="http://schemas.microsoft.com/office/drawing/2014/main" id="{4E8221EF-4A96-BAD3-6A6B-94245BCA329A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2889115" y="3124685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84" name="Text Placeholder 525">
            <a:extLst>
              <a:ext uri="{FF2B5EF4-FFF2-40B4-BE49-F238E27FC236}">
                <a16:creationId xmlns:a16="http://schemas.microsoft.com/office/drawing/2014/main" id="{7AFC2405-63D9-17EB-09CE-F528DA9D3D9D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2889115" y="3277696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85" name="Text Placeholder 525">
            <a:extLst>
              <a:ext uri="{FF2B5EF4-FFF2-40B4-BE49-F238E27FC236}">
                <a16:creationId xmlns:a16="http://schemas.microsoft.com/office/drawing/2014/main" id="{9404749C-D8EA-E476-BE0D-292A7321432B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2889115" y="3430708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86" name="Text Placeholder 525">
            <a:extLst>
              <a:ext uri="{FF2B5EF4-FFF2-40B4-BE49-F238E27FC236}">
                <a16:creationId xmlns:a16="http://schemas.microsoft.com/office/drawing/2014/main" id="{4914E117-C481-EE38-1341-D030B35B49C2}"/>
              </a:ext>
            </a:extLst>
          </p:cNvPr>
          <p:cNvSpPr>
            <a:spLocks noGrp="1"/>
          </p:cNvSpPr>
          <p:nvPr>
            <p:ph type="body" sz="quarter" idx="86" hasCustomPrompt="1"/>
          </p:nvPr>
        </p:nvSpPr>
        <p:spPr>
          <a:xfrm>
            <a:off x="3572739" y="3050056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87" name="Text Placeholder 525">
            <a:extLst>
              <a:ext uri="{FF2B5EF4-FFF2-40B4-BE49-F238E27FC236}">
                <a16:creationId xmlns:a16="http://schemas.microsoft.com/office/drawing/2014/main" id="{9B2FCA44-1795-22DE-2E01-90F7CC6E2426}"/>
              </a:ext>
            </a:extLst>
          </p:cNvPr>
          <p:cNvSpPr>
            <a:spLocks noGrp="1"/>
          </p:cNvSpPr>
          <p:nvPr>
            <p:ph type="body" sz="quarter" idx="87" hasCustomPrompt="1"/>
          </p:nvPr>
        </p:nvSpPr>
        <p:spPr>
          <a:xfrm>
            <a:off x="3572739" y="3202752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88" name="Text Placeholder 525">
            <a:extLst>
              <a:ext uri="{FF2B5EF4-FFF2-40B4-BE49-F238E27FC236}">
                <a16:creationId xmlns:a16="http://schemas.microsoft.com/office/drawing/2014/main" id="{EAFE32A6-7B25-3482-4A51-EBF594EF222A}"/>
              </a:ext>
            </a:extLst>
          </p:cNvPr>
          <p:cNvSpPr>
            <a:spLocks noGrp="1"/>
          </p:cNvSpPr>
          <p:nvPr>
            <p:ph type="body" sz="quarter" idx="88" hasCustomPrompt="1"/>
          </p:nvPr>
        </p:nvSpPr>
        <p:spPr>
          <a:xfrm>
            <a:off x="3572739" y="3355448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89" name="Text Placeholder 525">
            <a:extLst>
              <a:ext uri="{FF2B5EF4-FFF2-40B4-BE49-F238E27FC236}">
                <a16:creationId xmlns:a16="http://schemas.microsoft.com/office/drawing/2014/main" id="{8BD0A25F-C4A3-E0D9-5B81-80B1AEBCA452}"/>
              </a:ext>
            </a:extLst>
          </p:cNvPr>
          <p:cNvSpPr>
            <a:spLocks noGrp="1"/>
          </p:cNvSpPr>
          <p:nvPr>
            <p:ph type="body" sz="quarter" idx="89" hasCustomPrompt="1"/>
          </p:nvPr>
        </p:nvSpPr>
        <p:spPr>
          <a:xfrm>
            <a:off x="3572738" y="3508144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90" name="Text Placeholder 525">
            <a:extLst>
              <a:ext uri="{FF2B5EF4-FFF2-40B4-BE49-F238E27FC236}">
                <a16:creationId xmlns:a16="http://schemas.microsoft.com/office/drawing/2014/main" id="{EE8391C5-27BB-2C6A-CCEB-DC16442BFBD1}"/>
              </a:ext>
            </a:extLst>
          </p:cNvPr>
          <p:cNvSpPr>
            <a:spLocks noGrp="1"/>
          </p:cNvSpPr>
          <p:nvPr>
            <p:ph type="body" sz="quarter" idx="90" hasCustomPrompt="1"/>
          </p:nvPr>
        </p:nvSpPr>
        <p:spPr>
          <a:xfrm>
            <a:off x="4261564" y="3124685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91" name="Text Placeholder 525">
            <a:extLst>
              <a:ext uri="{FF2B5EF4-FFF2-40B4-BE49-F238E27FC236}">
                <a16:creationId xmlns:a16="http://schemas.microsoft.com/office/drawing/2014/main" id="{68BEA702-F37F-F23A-418C-9FEC5161CA62}"/>
              </a:ext>
            </a:extLst>
          </p:cNvPr>
          <p:cNvSpPr>
            <a:spLocks noGrp="1"/>
          </p:cNvSpPr>
          <p:nvPr>
            <p:ph type="body" sz="quarter" idx="91" hasCustomPrompt="1"/>
          </p:nvPr>
        </p:nvSpPr>
        <p:spPr>
          <a:xfrm>
            <a:off x="4261564" y="3277696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92" name="Text Placeholder 525">
            <a:extLst>
              <a:ext uri="{FF2B5EF4-FFF2-40B4-BE49-F238E27FC236}">
                <a16:creationId xmlns:a16="http://schemas.microsoft.com/office/drawing/2014/main" id="{3C70CCB1-A4C7-C81D-06B7-C8CC43D0F39B}"/>
              </a:ext>
            </a:extLst>
          </p:cNvPr>
          <p:cNvSpPr>
            <a:spLocks noGrp="1"/>
          </p:cNvSpPr>
          <p:nvPr>
            <p:ph type="body" sz="quarter" idx="92" hasCustomPrompt="1"/>
          </p:nvPr>
        </p:nvSpPr>
        <p:spPr>
          <a:xfrm>
            <a:off x="4261564" y="3430708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93" name="Text Placeholder 525">
            <a:extLst>
              <a:ext uri="{FF2B5EF4-FFF2-40B4-BE49-F238E27FC236}">
                <a16:creationId xmlns:a16="http://schemas.microsoft.com/office/drawing/2014/main" id="{88423188-6C60-39DA-32CC-D88A605B7425}"/>
              </a:ext>
            </a:extLst>
          </p:cNvPr>
          <p:cNvSpPr>
            <a:spLocks noGrp="1"/>
          </p:cNvSpPr>
          <p:nvPr>
            <p:ph type="body" sz="quarter" idx="93" hasCustomPrompt="1"/>
          </p:nvPr>
        </p:nvSpPr>
        <p:spPr>
          <a:xfrm>
            <a:off x="4961004" y="3124685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94" name="Text Placeholder 525">
            <a:extLst>
              <a:ext uri="{FF2B5EF4-FFF2-40B4-BE49-F238E27FC236}">
                <a16:creationId xmlns:a16="http://schemas.microsoft.com/office/drawing/2014/main" id="{24B50402-D182-F352-FBE8-F607CAC9F3B6}"/>
              </a:ext>
            </a:extLst>
          </p:cNvPr>
          <p:cNvSpPr>
            <a:spLocks noGrp="1"/>
          </p:cNvSpPr>
          <p:nvPr>
            <p:ph type="body" sz="quarter" idx="94" hasCustomPrompt="1"/>
          </p:nvPr>
        </p:nvSpPr>
        <p:spPr>
          <a:xfrm>
            <a:off x="4961004" y="3277696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95" name="Text Placeholder 525">
            <a:extLst>
              <a:ext uri="{FF2B5EF4-FFF2-40B4-BE49-F238E27FC236}">
                <a16:creationId xmlns:a16="http://schemas.microsoft.com/office/drawing/2014/main" id="{27CDAA6D-5F55-4A42-0728-1584C19B33F5}"/>
              </a:ext>
            </a:extLst>
          </p:cNvPr>
          <p:cNvSpPr>
            <a:spLocks noGrp="1"/>
          </p:cNvSpPr>
          <p:nvPr>
            <p:ph type="body" sz="quarter" idx="95" hasCustomPrompt="1"/>
          </p:nvPr>
        </p:nvSpPr>
        <p:spPr>
          <a:xfrm>
            <a:off x="4961004" y="3430708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96" name="Text Placeholder 525">
            <a:extLst>
              <a:ext uri="{FF2B5EF4-FFF2-40B4-BE49-F238E27FC236}">
                <a16:creationId xmlns:a16="http://schemas.microsoft.com/office/drawing/2014/main" id="{3701B39A-A895-4E6D-8059-202D528FA4C8}"/>
              </a:ext>
            </a:extLst>
          </p:cNvPr>
          <p:cNvSpPr>
            <a:spLocks noGrp="1"/>
          </p:cNvSpPr>
          <p:nvPr>
            <p:ph type="body" sz="quarter" idx="96" hasCustomPrompt="1"/>
          </p:nvPr>
        </p:nvSpPr>
        <p:spPr>
          <a:xfrm>
            <a:off x="5660444" y="3124685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97" name="Text Placeholder 525">
            <a:extLst>
              <a:ext uri="{FF2B5EF4-FFF2-40B4-BE49-F238E27FC236}">
                <a16:creationId xmlns:a16="http://schemas.microsoft.com/office/drawing/2014/main" id="{9C8502A7-3EA3-FD2A-D534-1884044CB9CC}"/>
              </a:ext>
            </a:extLst>
          </p:cNvPr>
          <p:cNvSpPr>
            <a:spLocks noGrp="1"/>
          </p:cNvSpPr>
          <p:nvPr>
            <p:ph type="body" sz="quarter" idx="97" hasCustomPrompt="1"/>
          </p:nvPr>
        </p:nvSpPr>
        <p:spPr>
          <a:xfrm>
            <a:off x="5660444" y="3277696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98" name="Text Placeholder 525">
            <a:extLst>
              <a:ext uri="{FF2B5EF4-FFF2-40B4-BE49-F238E27FC236}">
                <a16:creationId xmlns:a16="http://schemas.microsoft.com/office/drawing/2014/main" id="{E026CA43-30F5-3FC0-AEED-86D93B11165A}"/>
              </a:ext>
            </a:extLst>
          </p:cNvPr>
          <p:cNvSpPr>
            <a:spLocks noGrp="1"/>
          </p:cNvSpPr>
          <p:nvPr>
            <p:ph type="body" sz="quarter" idx="98" hasCustomPrompt="1"/>
          </p:nvPr>
        </p:nvSpPr>
        <p:spPr>
          <a:xfrm>
            <a:off x="5660444" y="3430708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599" name="Text Placeholder 525">
            <a:extLst>
              <a:ext uri="{FF2B5EF4-FFF2-40B4-BE49-F238E27FC236}">
                <a16:creationId xmlns:a16="http://schemas.microsoft.com/office/drawing/2014/main" id="{0511B377-45E7-D0E5-484D-EB77ADFBDD8B}"/>
              </a:ext>
            </a:extLst>
          </p:cNvPr>
          <p:cNvSpPr>
            <a:spLocks noGrp="1"/>
          </p:cNvSpPr>
          <p:nvPr>
            <p:ph type="body" sz="quarter" idx="99" hasCustomPrompt="1"/>
          </p:nvPr>
        </p:nvSpPr>
        <p:spPr>
          <a:xfrm>
            <a:off x="6359884" y="3124685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00" name="Text Placeholder 525">
            <a:extLst>
              <a:ext uri="{FF2B5EF4-FFF2-40B4-BE49-F238E27FC236}">
                <a16:creationId xmlns:a16="http://schemas.microsoft.com/office/drawing/2014/main" id="{514D037B-855B-B73B-686D-34A03AD10ACF}"/>
              </a:ext>
            </a:extLst>
          </p:cNvPr>
          <p:cNvSpPr>
            <a:spLocks noGrp="1"/>
          </p:cNvSpPr>
          <p:nvPr>
            <p:ph type="body" sz="quarter" idx="100" hasCustomPrompt="1"/>
          </p:nvPr>
        </p:nvSpPr>
        <p:spPr>
          <a:xfrm>
            <a:off x="6359884" y="3277696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01" name="Text Placeholder 525">
            <a:extLst>
              <a:ext uri="{FF2B5EF4-FFF2-40B4-BE49-F238E27FC236}">
                <a16:creationId xmlns:a16="http://schemas.microsoft.com/office/drawing/2014/main" id="{93ECD35C-8B2E-F1CC-40D9-143DE18A27F7}"/>
              </a:ext>
            </a:extLst>
          </p:cNvPr>
          <p:cNvSpPr>
            <a:spLocks noGrp="1"/>
          </p:cNvSpPr>
          <p:nvPr>
            <p:ph type="body" sz="quarter" idx="101" hasCustomPrompt="1"/>
          </p:nvPr>
        </p:nvSpPr>
        <p:spPr>
          <a:xfrm>
            <a:off x="6359884" y="3430708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02" name="Text Placeholder 525">
            <a:extLst>
              <a:ext uri="{FF2B5EF4-FFF2-40B4-BE49-F238E27FC236}">
                <a16:creationId xmlns:a16="http://schemas.microsoft.com/office/drawing/2014/main" id="{78126C2D-25E5-2C1F-29B2-8B68A34D5B66}"/>
              </a:ext>
            </a:extLst>
          </p:cNvPr>
          <p:cNvSpPr>
            <a:spLocks noGrp="1"/>
          </p:cNvSpPr>
          <p:nvPr>
            <p:ph type="body" sz="quarter" idx="102" hasCustomPrompt="1"/>
          </p:nvPr>
        </p:nvSpPr>
        <p:spPr>
          <a:xfrm>
            <a:off x="1376395" y="3867898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03" name="Text Placeholder 525">
            <a:extLst>
              <a:ext uri="{FF2B5EF4-FFF2-40B4-BE49-F238E27FC236}">
                <a16:creationId xmlns:a16="http://schemas.microsoft.com/office/drawing/2014/main" id="{372BAA6C-92B6-6361-D9E6-91217F41EB40}"/>
              </a:ext>
            </a:extLst>
          </p:cNvPr>
          <p:cNvSpPr>
            <a:spLocks noGrp="1"/>
          </p:cNvSpPr>
          <p:nvPr>
            <p:ph type="body" sz="quarter" idx="103" hasCustomPrompt="1"/>
          </p:nvPr>
        </p:nvSpPr>
        <p:spPr>
          <a:xfrm>
            <a:off x="1376395" y="4020909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04" name="Text Placeholder 525">
            <a:extLst>
              <a:ext uri="{FF2B5EF4-FFF2-40B4-BE49-F238E27FC236}">
                <a16:creationId xmlns:a16="http://schemas.microsoft.com/office/drawing/2014/main" id="{EE936FB2-8C0D-475C-7511-6AA05744C61D}"/>
              </a:ext>
            </a:extLst>
          </p:cNvPr>
          <p:cNvSpPr>
            <a:spLocks noGrp="1"/>
          </p:cNvSpPr>
          <p:nvPr>
            <p:ph type="body" sz="quarter" idx="104" hasCustomPrompt="1"/>
          </p:nvPr>
        </p:nvSpPr>
        <p:spPr>
          <a:xfrm>
            <a:off x="1376395" y="4173921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05" name="Text Placeholder 525">
            <a:extLst>
              <a:ext uri="{FF2B5EF4-FFF2-40B4-BE49-F238E27FC236}">
                <a16:creationId xmlns:a16="http://schemas.microsoft.com/office/drawing/2014/main" id="{9680DB9A-18F7-137C-01C3-40CE8992A79E}"/>
              </a:ext>
            </a:extLst>
          </p:cNvPr>
          <p:cNvSpPr>
            <a:spLocks noGrp="1"/>
          </p:cNvSpPr>
          <p:nvPr>
            <p:ph type="body" sz="quarter" idx="105" hasCustomPrompt="1"/>
          </p:nvPr>
        </p:nvSpPr>
        <p:spPr>
          <a:xfrm>
            <a:off x="1954541" y="4020909"/>
            <a:ext cx="509667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06" name="Text Placeholder 525">
            <a:extLst>
              <a:ext uri="{FF2B5EF4-FFF2-40B4-BE49-F238E27FC236}">
                <a16:creationId xmlns:a16="http://schemas.microsoft.com/office/drawing/2014/main" id="{40102367-3D92-3E2E-DFF4-1E52E5EFE9F1}"/>
              </a:ext>
            </a:extLst>
          </p:cNvPr>
          <p:cNvSpPr>
            <a:spLocks noGrp="1"/>
          </p:cNvSpPr>
          <p:nvPr>
            <p:ph type="body" sz="quarter" idx="106" hasCustomPrompt="1"/>
          </p:nvPr>
        </p:nvSpPr>
        <p:spPr>
          <a:xfrm>
            <a:off x="2889115" y="3867898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07" name="Text Placeholder 525">
            <a:extLst>
              <a:ext uri="{FF2B5EF4-FFF2-40B4-BE49-F238E27FC236}">
                <a16:creationId xmlns:a16="http://schemas.microsoft.com/office/drawing/2014/main" id="{60083E80-4F6B-446D-ABDC-F3CA3F346FDC}"/>
              </a:ext>
            </a:extLst>
          </p:cNvPr>
          <p:cNvSpPr>
            <a:spLocks noGrp="1"/>
          </p:cNvSpPr>
          <p:nvPr>
            <p:ph type="body" sz="quarter" idx="107" hasCustomPrompt="1"/>
          </p:nvPr>
        </p:nvSpPr>
        <p:spPr>
          <a:xfrm>
            <a:off x="2889115" y="4020909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08" name="Text Placeholder 525">
            <a:extLst>
              <a:ext uri="{FF2B5EF4-FFF2-40B4-BE49-F238E27FC236}">
                <a16:creationId xmlns:a16="http://schemas.microsoft.com/office/drawing/2014/main" id="{5ED6D090-4DC2-81CA-7891-2880FAF0FAE7}"/>
              </a:ext>
            </a:extLst>
          </p:cNvPr>
          <p:cNvSpPr>
            <a:spLocks noGrp="1"/>
          </p:cNvSpPr>
          <p:nvPr>
            <p:ph type="body" sz="quarter" idx="108" hasCustomPrompt="1"/>
          </p:nvPr>
        </p:nvSpPr>
        <p:spPr>
          <a:xfrm>
            <a:off x="2889115" y="4173921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09" name="Text Placeholder 525">
            <a:extLst>
              <a:ext uri="{FF2B5EF4-FFF2-40B4-BE49-F238E27FC236}">
                <a16:creationId xmlns:a16="http://schemas.microsoft.com/office/drawing/2014/main" id="{8E6AA036-8640-621C-36F1-EC092EB22BAC}"/>
              </a:ext>
            </a:extLst>
          </p:cNvPr>
          <p:cNvSpPr>
            <a:spLocks noGrp="1"/>
          </p:cNvSpPr>
          <p:nvPr>
            <p:ph type="body" sz="quarter" idx="109" hasCustomPrompt="1"/>
          </p:nvPr>
        </p:nvSpPr>
        <p:spPr>
          <a:xfrm>
            <a:off x="3572739" y="3793269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10" name="Text Placeholder 525">
            <a:extLst>
              <a:ext uri="{FF2B5EF4-FFF2-40B4-BE49-F238E27FC236}">
                <a16:creationId xmlns:a16="http://schemas.microsoft.com/office/drawing/2014/main" id="{11EB95D6-752C-08FE-5E5D-279C6127D557}"/>
              </a:ext>
            </a:extLst>
          </p:cNvPr>
          <p:cNvSpPr>
            <a:spLocks noGrp="1"/>
          </p:cNvSpPr>
          <p:nvPr>
            <p:ph type="body" sz="quarter" idx="110" hasCustomPrompt="1"/>
          </p:nvPr>
        </p:nvSpPr>
        <p:spPr>
          <a:xfrm>
            <a:off x="3572739" y="3945965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11" name="Text Placeholder 525">
            <a:extLst>
              <a:ext uri="{FF2B5EF4-FFF2-40B4-BE49-F238E27FC236}">
                <a16:creationId xmlns:a16="http://schemas.microsoft.com/office/drawing/2014/main" id="{6FB1FA74-D726-12A6-0803-666321CDAC91}"/>
              </a:ext>
            </a:extLst>
          </p:cNvPr>
          <p:cNvSpPr>
            <a:spLocks noGrp="1"/>
          </p:cNvSpPr>
          <p:nvPr>
            <p:ph type="body" sz="quarter" idx="111" hasCustomPrompt="1"/>
          </p:nvPr>
        </p:nvSpPr>
        <p:spPr>
          <a:xfrm>
            <a:off x="3572739" y="4098661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12" name="Text Placeholder 525">
            <a:extLst>
              <a:ext uri="{FF2B5EF4-FFF2-40B4-BE49-F238E27FC236}">
                <a16:creationId xmlns:a16="http://schemas.microsoft.com/office/drawing/2014/main" id="{C3B189F1-1D32-D913-0C4F-6BFAE995EAD4}"/>
              </a:ext>
            </a:extLst>
          </p:cNvPr>
          <p:cNvSpPr>
            <a:spLocks noGrp="1"/>
          </p:cNvSpPr>
          <p:nvPr>
            <p:ph type="body" sz="quarter" idx="112" hasCustomPrompt="1"/>
          </p:nvPr>
        </p:nvSpPr>
        <p:spPr>
          <a:xfrm>
            <a:off x="3572738" y="4251357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13" name="Text Placeholder 525">
            <a:extLst>
              <a:ext uri="{FF2B5EF4-FFF2-40B4-BE49-F238E27FC236}">
                <a16:creationId xmlns:a16="http://schemas.microsoft.com/office/drawing/2014/main" id="{A1A3F0C5-5E5A-EF2C-A0DD-3BA07BDC2B47}"/>
              </a:ext>
            </a:extLst>
          </p:cNvPr>
          <p:cNvSpPr>
            <a:spLocks noGrp="1"/>
          </p:cNvSpPr>
          <p:nvPr>
            <p:ph type="body" sz="quarter" idx="113" hasCustomPrompt="1"/>
          </p:nvPr>
        </p:nvSpPr>
        <p:spPr>
          <a:xfrm>
            <a:off x="4261564" y="3867898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14" name="Text Placeholder 525">
            <a:extLst>
              <a:ext uri="{FF2B5EF4-FFF2-40B4-BE49-F238E27FC236}">
                <a16:creationId xmlns:a16="http://schemas.microsoft.com/office/drawing/2014/main" id="{BCDB9361-A920-9B03-6592-10ADAE8D365B}"/>
              </a:ext>
            </a:extLst>
          </p:cNvPr>
          <p:cNvSpPr>
            <a:spLocks noGrp="1"/>
          </p:cNvSpPr>
          <p:nvPr>
            <p:ph type="body" sz="quarter" idx="114" hasCustomPrompt="1"/>
          </p:nvPr>
        </p:nvSpPr>
        <p:spPr>
          <a:xfrm>
            <a:off x="4261564" y="4020909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15" name="Text Placeholder 525">
            <a:extLst>
              <a:ext uri="{FF2B5EF4-FFF2-40B4-BE49-F238E27FC236}">
                <a16:creationId xmlns:a16="http://schemas.microsoft.com/office/drawing/2014/main" id="{372F9D1B-8A78-1253-EC62-4A6A38E1175B}"/>
              </a:ext>
            </a:extLst>
          </p:cNvPr>
          <p:cNvSpPr>
            <a:spLocks noGrp="1"/>
          </p:cNvSpPr>
          <p:nvPr>
            <p:ph type="body" sz="quarter" idx="115" hasCustomPrompt="1"/>
          </p:nvPr>
        </p:nvSpPr>
        <p:spPr>
          <a:xfrm>
            <a:off x="4261564" y="4173921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16" name="Text Placeholder 525">
            <a:extLst>
              <a:ext uri="{FF2B5EF4-FFF2-40B4-BE49-F238E27FC236}">
                <a16:creationId xmlns:a16="http://schemas.microsoft.com/office/drawing/2014/main" id="{AA301B3A-6620-EE09-7853-C35CF8C8A069}"/>
              </a:ext>
            </a:extLst>
          </p:cNvPr>
          <p:cNvSpPr>
            <a:spLocks noGrp="1"/>
          </p:cNvSpPr>
          <p:nvPr>
            <p:ph type="body" sz="quarter" idx="116" hasCustomPrompt="1"/>
          </p:nvPr>
        </p:nvSpPr>
        <p:spPr>
          <a:xfrm>
            <a:off x="4961004" y="3867898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17" name="Text Placeholder 525">
            <a:extLst>
              <a:ext uri="{FF2B5EF4-FFF2-40B4-BE49-F238E27FC236}">
                <a16:creationId xmlns:a16="http://schemas.microsoft.com/office/drawing/2014/main" id="{FC39398B-4804-8F36-BA86-72F158066B88}"/>
              </a:ext>
            </a:extLst>
          </p:cNvPr>
          <p:cNvSpPr>
            <a:spLocks noGrp="1"/>
          </p:cNvSpPr>
          <p:nvPr>
            <p:ph type="body" sz="quarter" idx="117" hasCustomPrompt="1"/>
          </p:nvPr>
        </p:nvSpPr>
        <p:spPr>
          <a:xfrm>
            <a:off x="4961004" y="4020909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18" name="Text Placeholder 525">
            <a:extLst>
              <a:ext uri="{FF2B5EF4-FFF2-40B4-BE49-F238E27FC236}">
                <a16:creationId xmlns:a16="http://schemas.microsoft.com/office/drawing/2014/main" id="{C8EF225C-F2B4-DCE9-3C25-BAB24E3FD12C}"/>
              </a:ext>
            </a:extLst>
          </p:cNvPr>
          <p:cNvSpPr>
            <a:spLocks noGrp="1"/>
          </p:cNvSpPr>
          <p:nvPr>
            <p:ph type="body" sz="quarter" idx="118" hasCustomPrompt="1"/>
          </p:nvPr>
        </p:nvSpPr>
        <p:spPr>
          <a:xfrm>
            <a:off x="4961004" y="4173921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19" name="Text Placeholder 525">
            <a:extLst>
              <a:ext uri="{FF2B5EF4-FFF2-40B4-BE49-F238E27FC236}">
                <a16:creationId xmlns:a16="http://schemas.microsoft.com/office/drawing/2014/main" id="{26563539-18F2-F00A-9422-96E623ED45F2}"/>
              </a:ext>
            </a:extLst>
          </p:cNvPr>
          <p:cNvSpPr>
            <a:spLocks noGrp="1"/>
          </p:cNvSpPr>
          <p:nvPr>
            <p:ph type="body" sz="quarter" idx="119" hasCustomPrompt="1"/>
          </p:nvPr>
        </p:nvSpPr>
        <p:spPr>
          <a:xfrm>
            <a:off x="5660444" y="3867898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20" name="Text Placeholder 525">
            <a:extLst>
              <a:ext uri="{FF2B5EF4-FFF2-40B4-BE49-F238E27FC236}">
                <a16:creationId xmlns:a16="http://schemas.microsoft.com/office/drawing/2014/main" id="{724CFD62-1039-1DB5-B3FE-B8F99270693F}"/>
              </a:ext>
            </a:extLst>
          </p:cNvPr>
          <p:cNvSpPr>
            <a:spLocks noGrp="1"/>
          </p:cNvSpPr>
          <p:nvPr>
            <p:ph type="body" sz="quarter" idx="120" hasCustomPrompt="1"/>
          </p:nvPr>
        </p:nvSpPr>
        <p:spPr>
          <a:xfrm>
            <a:off x="5660444" y="4020909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21" name="Text Placeholder 525">
            <a:extLst>
              <a:ext uri="{FF2B5EF4-FFF2-40B4-BE49-F238E27FC236}">
                <a16:creationId xmlns:a16="http://schemas.microsoft.com/office/drawing/2014/main" id="{8FCB2660-8EA6-1488-EDF8-42CC7E9901C1}"/>
              </a:ext>
            </a:extLst>
          </p:cNvPr>
          <p:cNvSpPr>
            <a:spLocks noGrp="1"/>
          </p:cNvSpPr>
          <p:nvPr>
            <p:ph type="body" sz="quarter" idx="121" hasCustomPrompt="1"/>
          </p:nvPr>
        </p:nvSpPr>
        <p:spPr>
          <a:xfrm>
            <a:off x="5660444" y="4173921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22" name="Text Placeholder 525">
            <a:extLst>
              <a:ext uri="{FF2B5EF4-FFF2-40B4-BE49-F238E27FC236}">
                <a16:creationId xmlns:a16="http://schemas.microsoft.com/office/drawing/2014/main" id="{F505C1FC-C0D6-0A0F-9BF8-5F21B0E4548C}"/>
              </a:ext>
            </a:extLst>
          </p:cNvPr>
          <p:cNvSpPr>
            <a:spLocks noGrp="1"/>
          </p:cNvSpPr>
          <p:nvPr>
            <p:ph type="body" sz="quarter" idx="122" hasCustomPrompt="1"/>
          </p:nvPr>
        </p:nvSpPr>
        <p:spPr>
          <a:xfrm>
            <a:off x="6359884" y="3867898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23" name="Text Placeholder 525">
            <a:extLst>
              <a:ext uri="{FF2B5EF4-FFF2-40B4-BE49-F238E27FC236}">
                <a16:creationId xmlns:a16="http://schemas.microsoft.com/office/drawing/2014/main" id="{D63676E2-ADA1-109A-D2E3-8E4A05B43B51}"/>
              </a:ext>
            </a:extLst>
          </p:cNvPr>
          <p:cNvSpPr>
            <a:spLocks noGrp="1"/>
          </p:cNvSpPr>
          <p:nvPr>
            <p:ph type="body" sz="quarter" idx="123" hasCustomPrompt="1"/>
          </p:nvPr>
        </p:nvSpPr>
        <p:spPr>
          <a:xfrm>
            <a:off x="6359884" y="4020909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24" name="Text Placeholder 525">
            <a:extLst>
              <a:ext uri="{FF2B5EF4-FFF2-40B4-BE49-F238E27FC236}">
                <a16:creationId xmlns:a16="http://schemas.microsoft.com/office/drawing/2014/main" id="{CA40A370-DDC2-CEC8-3D03-08C04EACE5E0}"/>
              </a:ext>
            </a:extLst>
          </p:cNvPr>
          <p:cNvSpPr>
            <a:spLocks noGrp="1"/>
          </p:cNvSpPr>
          <p:nvPr>
            <p:ph type="body" sz="quarter" idx="124" hasCustomPrompt="1"/>
          </p:nvPr>
        </p:nvSpPr>
        <p:spPr>
          <a:xfrm>
            <a:off x="6359884" y="4173921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25" name="Text Placeholder 525">
            <a:extLst>
              <a:ext uri="{FF2B5EF4-FFF2-40B4-BE49-F238E27FC236}">
                <a16:creationId xmlns:a16="http://schemas.microsoft.com/office/drawing/2014/main" id="{2E3624A4-2610-263E-9D74-426656A7291A}"/>
              </a:ext>
            </a:extLst>
          </p:cNvPr>
          <p:cNvSpPr>
            <a:spLocks noGrp="1"/>
          </p:cNvSpPr>
          <p:nvPr>
            <p:ph type="body" sz="quarter" idx="125" hasCustomPrompt="1"/>
          </p:nvPr>
        </p:nvSpPr>
        <p:spPr>
          <a:xfrm>
            <a:off x="1376395" y="4611111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26" name="Text Placeholder 525">
            <a:extLst>
              <a:ext uri="{FF2B5EF4-FFF2-40B4-BE49-F238E27FC236}">
                <a16:creationId xmlns:a16="http://schemas.microsoft.com/office/drawing/2014/main" id="{5817F474-FC34-DAFB-3DFA-7652F59C8423}"/>
              </a:ext>
            </a:extLst>
          </p:cNvPr>
          <p:cNvSpPr>
            <a:spLocks noGrp="1"/>
          </p:cNvSpPr>
          <p:nvPr>
            <p:ph type="body" sz="quarter" idx="126" hasCustomPrompt="1"/>
          </p:nvPr>
        </p:nvSpPr>
        <p:spPr>
          <a:xfrm>
            <a:off x="1376395" y="4764122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27" name="Text Placeholder 525">
            <a:extLst>
              <a:ext uri="{FF2B5EF4-FFF2-40B4-BE49-F238E27FC236}">
                <a16:creationId xmlns:a16="http://schemas.microsoft.com/office/drawing/2014/main" id="{B99F906F-CF95-0E90-1BAE-D4E906CB279F}"/>
              </a:ext>
            </a:extLst>
          </p:cNvPr>
          <p:cNvSpPr>
            <a:spLocks noGrp="1"/>
          </p:cNvSpPr>
          <p:nvPr>
            <p:ph type="body" sz="quarter" idx="127" hasCustomPrompt="1"/>
          </p:nvPr>
        </p:nvSpPr>
        <p:spPr>
          <a:xfrm>
            <a:off x="1376395" y="4917134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28" name="Text Placeholder 525">
            <a:extLst>
              <a:ext uri="{FF2B5EF4-FFF2-40B4-BE49-F238E27FC236}">
                <a16:creationId xmlns:a16="http://schemas.microsoft.com/office/drawing/2014/main" id="{F8A0D684-C960-1565-55BD-B915F82D30FB}"/>
              </a:ext>
            </a:extLst>
          </p:cNvPr>
          <p:cNvSpPr>
            <a:spLocks noGrp="1"/>
          </p:cNvSpPr>
          <p:nvPr>
            <p:ph type="body" sz="quarter" idx="128" hasCustomPrompt="1"/>
          </p:nvPr>
        </p:nvSpPr>
        <p:spPr>
          <a:xfrm>
            <a:off x="1954541" y="4764122"/>
            <a:ext cx="509667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29" name="Text Placeholder 525">
            <a:extLst>
              <a:ext uri="{FF2B5EF4-FFF2-40B4-BE49-F238E27FC236}">
                <a16:creationId xmlns:a16="http://schemas.microsoft.com/office/drawing/2014/main" id="{B9298A70-C0D4-EE07-02EB-89A0986EA873}"/>
              </a:ext>
            </a:extLst>
          </p:cNvPr>
          <p:cNvSpPr>
            <a:spLocks noGrp="1"/>
          </p:cNvSpPr>
          <p:nvPr>
            <p:ph type="body" sz="quarter" idx="129" hasCustomPrompt="1"/>
          </p:nvPr>
        </p:nvSpPr>
        <p:spPr>
          <a:xfrm>
            <a:off x="2889115" y="4611111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30" name="Text Placeholder 525">
            <a:extLst>
              <a:ext uri="{FF2B5EF4-FFF2-40B4-BE49-F238E27FC236}">
                <a16:creationId xmlns:a16="http://schemas.microsoft.com/office/drawing/2014/main" id="{CE7E383D-EBB8-877F-9CB9-BB762F0DA31B}"/>
              </a:ext>
            </a:extLst>
          </p:cNvPr>
          <p:cNvSpPr>
            <a:spLocks noGrp="1"/>
          </p:cNvSpPr>
          <p:nvPr>
            <p:ph type="body" sz="quarter" idx="130" hasCustomPrompt="1"/>
          </p:nvPr>
        </p:nvSpPr>
        <p:spPr>
          <a:xfrm>
            <a:off x="2889115" y="4764122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31" name="Text Placeholder 525">
            <a:extLst>
              <a:ext uri="{FF2B5EF4-FFF2-40B4-BE49-F238E27FC236}">
                <a16:creationId xmlns:a16="http://schemas.microsoft.com/office/drawing/2014/main" id="{430FD149-3CA2-65E3-B4A8-277FD75C7D2B}"/>
              </a:ext>
            </a:extLst>
          </p:cNvPr>
          <p:cNvSpPr>
            <a:spLocks noGrp="1"/>
          </p:cNvSpPr>
          <p:nvPr>
            <p:ph type="body" sz="quarter" idx="131" hasCustomPrompt="1"/>
          </p:nvPr>
        </p:nvSpPr>
        <p:spPr>
          <a:xfrm>
            <a:off x="2889115" y="4917134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32" name="Text Placeholder 525">
            <a:extLst>
              <a:ext uri="{FF2B5EF4-FFF2-40B4-BE49-F238E27FC236}">
                <a16:creationId xmlns:a16="http://schemas.microsoft.com/office/drawing/2014/main" id="{D9465AA7-3A3C-7F13-DF29-7AA525BD255A}"/>
              </a:ext>
            </a:extLst>
          </p:cNvPr>
          <p:cNvSpPr>
            <a:spLocks noGrp="1"/>
          </p:cNvSpPr>
          <p:nvPr>
            <p:ph type="body" sz="quarter" idx="132" hasCustomPrompt="1"/>
          </p:nvPr>
        </p:nvSpPr>
        <p:spPr>
          <a:xfrm>
            <a:off x="3572739" y="4536482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33" name="Text Placeholder 525">
            <a:extLst>
              <a:ext uri="{FF2B5EF4-FFF2-40B4-BE49-F238E27FC236}">
                <a16:creationId xmlns:a16="http://schemas.microsoft.com/office/drawing/2014/main" id="{FE503486-9D05-DE4E-BDD2-205F647D16D9}"/>
              </a:ext>
            </a:extLst>
          </p:cNvPr>
          <p:cNvSpPr>
            <a:spLocks noGrp="1"/>
          </p:cNvSpPr>
          <p:nvPr>
            <p:ph type="body" sz="quarter" idx="133" hasCustomPrompt="1"/>
          </p:nvPr>
        </p:nvSpPr>
        <p:spPr>
          <a:xfrm>
            <a:off x="3572739" y="4689178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34" name="Text Placeholder 525">
            <a:extLst>
              <a:ext uri="{FF2B5EF4-FFF2-40B4-BE49-F238E27FC236}">
                <a16:creationId xmlns:a16="http://schemas.microsoft.com/office/drawing/2014/main" id="{10535CDC-0979-357E-5DDA-81BED5AC4BF3}"/>
              </a:ext>
            </a:extLst>
          </p:cNvPr>
          <p:cNvSpPr>
            <a:spLocks noGrp="1"/>
          </p:cNvSpPr>
          <p:nvPr>
            <p:ph type="body" sz="quarter" idx="134" hasCustomPrompt="1"/>
          </p:nvPr>
        </p:nvSpPr>
        <p:spPr>
          <a:xfrm>
            <a:off x="3572739" y="4841874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35" name="Text Placeholder 525">
            <a:extLst>
              <a:ext uri="{FF2B5EF4-FFF2-40B4-BE49-F238E27FC236}">
                <a16:creationId xmlns:a16="http://schemas.microsoft.com/office/drawing/2014/main" id="{FD376248-29F7-C6F2-666B-1384ECCB11AD}"/>
              </a:ext>
            </a:extLst>
          </p:cNvPr>
          <p:cNvSpPr>
            <a:spLocks noGrp="1"/>
          </p:cNvSpPr>
          <p:nvPr>
            <p:ph type="body" sz="quarter" idx="135" hasCustomPrompt="1"/>
          </p:nvPr>
        </p:nvSpPr>
        <p:spPr>
          <a:xfrm>
            <a:off x="3572738" y="4994570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36" name="Text Placeholder 525">
            <a:extLst>
              <a:ext uri="{FF2B5EF4-FFF2-40B4-BE49-F238E27FC236}">
                <a16:creationId xmlns:a16="http://schemas.microsoft.com/office/drawing/2014/main" id="{1B585CF2-6A06-A16D-0376-64274B1E24E7}"/>
              </a:ext>
            </a:extLst>
          </p:cNvPr>
          <p:cNvSpPr>
            <a:spLocks noGrp="1"/>
          </p:cNvSpPr>
          <p:nvPr>
            <p:ph type="body" sz="quarter" idx="136" hasCustomPrompt="1"/>
          </p:nvPr>
        </p:nvSpPr>
        <p:spPr>
          <a:xfrm>
            <a:off x="4261564" y="4611111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37" name="Text Placeholder 525">
            <a:extLst>
              <a:ext uri="{FF2B5EF4-FFF2-40B4-BE49-F238E27FC236}">
                <a16:creationId xmlns:a16="http://schemas.microsoft.com/office/drawing/2014/main" id="{A8664ECF-D4E7-5CB1-B2DA-BE76EDE7322D}"/>
              </a:ext>
            </a:extLst>
          </p:cNvPr>
          <p:cNvSpPr>
            <a:spLocks noGrp="1"/>
          </p:cNvSpPr>
          <p:nvPr>
            <p:ph type="body" sz="quarter" idx="137" hasCustomPrompt="1"/>
          </p:nvPr>
        </p:nvSpPr>
        <p:spPr>
          <a:xfrm>
            <a:off x="4261564" y="4764122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38" name="Text Placeholder 525">
            <a:extLst>
              <a:ext uri="{FF2B5EF4-FFF2-40B4-BE49-F238E27FC236}">
                <a16:creationId xmlns:a16="http://schemas.microsoft.com/office/drawing/2014/main" id="{8256830B-BF3E-8562-0A19-04F519F8CC20}"/>
              </a:ext>
            </a:extLst>
          </p:cNvPr>
          <p:cNvSpPr>
            <a:spLocks noGrp="1"/>
          </p:cNvSpPr>
          <p:nvPr>
            <p:ph type="body" sz="quarter" idx="138" hasCustomPrompt="1"/>
          </p:nvPr>
        </p:nvSpPr>
        <p:spPr>
          <a:xfrm>
            <a:off x="4261564" y="4917134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39" name="Text Placeholder 525">
            <a:extLst>
              <a:ext uri="{FF2B5EF4-FFF2-40B4-BE49-F238E27FC236}">
                <a16:creationId xmlns:a16="http://schemas.microsoft.com/office/drawing/2014/main" id="{D877A70B-C9F5-4F9A-470C-3F06FF44B509}"/>
              </a:ext>
            </a:extLst>
          </p:cNvPr>
          <p:cNvSpPr>
            <a:spLocks noGrp="1"/>
          </p:cNvSpPr>
          <p:nvPr>
            <p:ph type="body" sz="quarter" idx="139" hasCustomPrompt="1"/>
          </p:nvPr>
        </p:nvSpPr>
        <p:spPr>
          <a:xfrm>
            <a:off x="4961004" y="4611111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40" name="Text Placeholder 525">
            <a:extLst>
              <a:ext uri="{FF2B5EF4-FFF2-40B4-BE49-F238E27FC236}">
                <a16:creationId xmlns:a16="http://schemas.microsoft.com/office/drawing/2014/main" id="{53C08331-36FC-96F8-DBAD-0E455F455C94}"/>
              </a:ext>
            </a:extLst>
          </p:cNvPr>
          <p:cNvSpPr>
            <a:spLocks noGrp="1"/>
          </p:cNvSpPr>
          <p:nvPr>
            <p:ph type="body" sz="quarter" idx="140" hasCustomPrompt="1"/>
          </p:nvPr>
        </p:nvSpPr>
        <p:spPr>
          <a:xfrm>
            <a:off x="4961004" y="4764122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41" name="Text Placeholder 525">
            <a:extLst>
              <a:ext uri="{FF2B5EF4-FFF2-40B4-BE49-F238E27FC236}">
                <a16:creationId xmlns:a16="http://schemas.microsoft.com/office/drawing/2014/main" id="{296C4040-C8CE-0065-6660-ED4AEF0F99FF}"/>
              </a:ext>
            </a:extLst>
          </p:cNvPr>
          <p:cNvSpPr>
            <a:spLocks noGrp="1"/>
          </p:cNvSpPr>
          <p:nvPr>
            <p:ph type="body" sz="quarter" idx="141" hasCustomPrompt="1"/>
          </p:nvPr>
        </p:nvSpPr>
        <p:spPr>
          <a:xfrm>
            <a:off x="4961004" y="4917134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42" name="Text Placeholder 525">
            <a:extLst>
              <a:ext uri="{FF2B5EF4-FFF2-40B4-BE49-F238E27FC236}">
                <a16:creationId xmlns:a16="http://schemas.microsoft.com/office/drawing/2014/main" id="{34312ED6-170F-7FD2-CB23-38F2BAB0B6E1}"/>
              </a:ext>
            </a:extLst>
          </p:cNvPr>
          <p:cNvSpPr>
            <a:spLocks noGrp="1"/>
          </p:cNvSpPr>
          <p:nvPr>
            <p:ph type="body" sz="quarter" idx="142" hasCustomPrompt="1"/>
          </p:nvPr>
        </p:nvSpPr>
        <p:spPr>
          <a:xfrm>
            <a:off x="5660444" y="4611111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43" name="Text Placeholder 525">
            <a:extLst>
              <a:ext uri="{FF2B5EF4-FFF2-40B4-BE49-F238E27FC236}">
                <a16:creationId xmlns:a16="http://schemas.microsoft.com/office/drawing/2014/main" id="{9E0CA783-2C8D-3A93-D251-367590BB2977}"/>
              </a:ext>
            </a:extLst>
          </p:cNvPr>
          <p:cNvSpPr>
            <a:spLocks noGrp="1"/>
          </p:cNvSpPr>
          <p:nvPr>
            <p:ph type="body" sz="quarter" idx="143" hasCustomPrompt="1"/>
          </p:nvPr>
        </p:nvSpPr>
        <p:spPr>
          <a:xfrm>
            <a:off x="5660444" y="4764122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44" name="Text Placeholder 525">
            <a:extLst>
              <a:ext uri="{FF2B5EF4-FFF2-40B4-BE49-F238E27FC236}">
                <a16:creationId xmlns:a16="http://schemas.microsoft.com/office/drawing/2014/main" id="{F7F360B0-2CC9-5402-D546-C4BA8E801F9A}"/>
              </a:ext>
            </a:extLst>
          </p:cNvPr>
          <p:cNvSpPr>
            <a:spLocks noGrp="1"/>
          </p:cNvSpPr>
          <p:nvPr>
            <p:ph type="body" sz="quarter" idx="144" hasCustomPrompt="1"/>
          </p:nvPr>
        </p:nvSpPr>
        <p:spPr>
          <a:xfrm>
            <a:off x="5660444" y="4917134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45" name="Text Placeholder 525">
            <a:extLst>
              <a:ext uri="{FF2B5EF4-FFF2-40B4-BE49-F238E27FC236}">
                <a16:creationId xmlns:a16="http://schemas.microsoft.com/office/drawing/2014/main" id="{D80ABCDE-B155-6F9E-BA46-02AA0C753590}"/>
              </a:ext>
            </a:extLst>
          </p:cNvPr>
          <p:cNvSpPr>
            <a:spLocks noGrp="1"/>
          </p:cNvSpPr>
          <p:nvPr>
            <p:ph type="body" sz="quarter" idx="145" hasCustomPrompt="1"/>
          </p:nvPr>
        </p:nvSpPr>
        <p:spPr>
          <a:xfrm>
            <a:off x="6359884" y="4611111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46" name="Text Placeholder 525">
            <a:extLst>
              <a:ext uri="{FF2B5EF4-FFF2-40B4-BE49-F238E27FC236}">
                <a16:creationId xmlns:a16="http://schemas.microsoft.com/office/drawing/2014/main" id="{7ABC07B7-E3E0-D099-56D7-19AFE2DF509E}"/>
              </a:ext>
            </a:extLst>
          </p:cNvPr>
          <p:cNvSpPr>
            <a:spLocks noGrp="1"/>
          </p:cNvSpPr>
          <p:nvPr>
            <p:ph type="body" sz="quarter" idx="146" hasCustomPrompt="1"/>
          </p:nvPr>
        </p:nvSpPr>
        <p:spPr>
          <a:xfrm>
            <a:off x="6359884" y="4764122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47" name="Text Placeholder 525">
            <a:extLst>
              <a:ext uri="{FF2B5EF4-FFF2-40B4-BE49-F238E27FC236}">
                <a16:creationId xmlns:a16="http://schemas.microsoft.com/office/drawing/2014/main" id="{178BCCEE-B877-D8E1-3BC9-2395154F8C6E}"/>
              </a:ext>
            </a:extLst>
          </p:cNvPr>
          <p:cNvSpPr>
            <a:spLocks noGrp="1"/>
          </p:cNvSpPr>
          <p:nvPr>
            <p:ph type="body" sz="quarter" idx="147" hasCustomPrompt="1"/>
          </p:nvPr>
        </p:nvSpPr>
        <p:spPr>
          <a:xfrm>
            <a:off x="6359884" y="4917134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48" name="Text Placeholder 525">
            <a:extLst>
              <a:ext uri="{FF2B5EF4-FFF2-40B4-BE49-F238E27FC236}">
                <a16:creationId xmlns:a16="http://schemas.microsoft.com/office/drawing/2014/main" id="{20EDB245-5E39-0064-A359-F8F48D34C2C5}"/>
              </a:ext>
            </a:extLst>
          </p:cNvPr>
          <p:cNvSpPr>
            <a:spLocks noGrp="1"/>
          </p:cNvSpPr>
          <p:nvPr>
            <p:ph type="body" sz="quarter" idx="148" hasCustomPrompt="1"/>
          </p:nvPr>
        </p:nvSpPr>
        <p:spPr>
          <a:xfrm>
            <a:off x="1376395" y="5354324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49" name="Text Placeholder 525">
            <a:extLst>
              <a:ext uri="{FF2B5EF4-FFF2-40B4-BE49-F238E27FC236}">
                <a16:creationId xmlns:a16="http://schemas.microsoft.com/office/drawing/2014/main" id="{C54592A7-4969-DB13-BA95-C6950B5BD7C3}"/>
              </a:ext>
            </a:extLst>
          </p:cNvPr>
          <p:cNvSpPr>
            <a:spLocks noGrp="1"/>
          </p:cNvSpPr>
          <p:nvPr>
            <p:ph type="body" sz="quarter" idx="149" hasCustomPrompt="1"/>
          </p:nvPr>
        </p:nvSpPr>
        <p:spPr>
          <a:xfrm>
            <a:off x="1376395" y="5507335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50" name="Text Placeholder 525">
            <a:extLst>
              <a:ext uri="{FF2B5EF4-FFF2-40B4-BE49-F238E27FC236}">
                <a16:creationId xmlns:a16="http://schemas.microsoft.com/office/drawing/2014/main" id="{6AA5D55B-ADEB-604B-E726-B134687BDE58}"/>
              </a:ext>
            </a:extLst>
          </p:cNvPr>
          <p:cNvSpPr>
            <a:spLocks noGrp="1"/>
          </p:cNvSpPr>
          <p:nvPr>
            <p:ph type="body" sz="quarter" idx="150" hasCustomPrompt="1"/>
          </p:nvPr>
        </p:nvSpPr>
        <p:spPr>
          <a:xfrm>
            <a:off x="1376395" y="5660347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51" name="Text Placeholder 525">
            <a:extLst>
              <a:ext uri="{FF2B5EF4-FFF2-40B4-BE49-F238E27FC236}">
                <a16:creationId xmlns:a16="http://schemas.microsoft.com/office/drawing/2014/main" id="{C66C3136-E2A4-65FE-47DC-5156F43DBAFE}"/>
              </a:ext>
            </a:extLst>
          </p:cNvPr>
          <p:cNvSpPr>
            <a:spLocks noGrp="1"/>
          </p:cNvSpPr>
          <p:nvPr>
            <p:ph type="body" sz="quarter" idx="151" hasCustomPrompt="1"/>
          </p:nvPr>
        </p:nvSpPr>
        <p:spPr>
          <a:xfrm>
            <a:off x="1954541" y="5507335"/>
            <a:ext cx="509667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52" name="Text Placeholder 525">
            <a:extLst>
              <a:ext uri="{FF2B5EF4-FFF2-40B4-BE49-F238E27FC236}">
                <a16:creationId xmlns:a16="http://schemas.microsoft.com/office/drawing/2014/main" id="{D963485F-2718-05D0-A174-8C37A8FA1162}"/>
              </a:ext>
            </a:extLst>
          </p:cNvPr>
          <p:cNvSpPr>
            <a:spLocks noGrp="1"/>
          </p:cNvSpPr>
          <p:nvPr>
            <p:ph type="body" sz="quarter" idx="152" hasCustomPrompt="1"/>
          </p:nvPr>
        </p:nvSpPr>
        <p:spPr>
          <a:xfrm>
            <a:off x="2889115" y="5354324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53" name="Text Placeholder 525">
            <a:extLst>
              <a:ext uri="{FF2B5EF4-FFF2-40B4-BE49-F238E27FC236}">
                <a16:creationId xmlns:a16="http://schemas.microsoft.com/office/drawing/2014/main" id="{E7E139BE-B7B1-57D5-26B4-55AFA5158BA4}"/>
              </a:ext>
            </a:extLst>
          </p:cNvPr>
          <p:cNvSpPr>
            <a:spLocks noGrp="1"/>
          </p:cNvSpPr>
          <p:nvPr>
            <p:ph type="body" sz="quarter" idx="153" hasCustomPrompt="1"/>
          </p:nvPr>
        </p:nvSpPr>
        <p:spPr>
          <a:xfrm>
            <a:off x="2889115" y="5507335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54" name="Text Placeholder 525">
            <a:extLst>
              <a:ext uri="{FF2B5EF4-FFF2-40B4-BE49-F238E27FC236}">
                <a16:creationId xmlns:a16="http://schemas.microsoft.com/office/drawing/2014/main" id="{6297E0AF-CA62-87EF-2FAD-3B9552886AE0}"/>
              </a:ext>
            </a:extLst>
          </p:cNvPr>
          <p:cNvSpPr>
            <a:spLocks noGrp="1"/>
          </p:cNvSpPr>
          <p:nvPr>
            <p:ph type="body" sz="quarter" idx="154" hasCustomPrompt="1"/>
          </p:nvPr>
        </p:nvSpPr>
        <p:spPr>
          <a:xfrm>
            <a:off x="2889115" y="5660347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55" name="Text Placeholder 525">
            <a:extLst>
              <a:ext uri="{FF2B5EF4-FFF2-40B4-BE49-F238E27FC236}">
                <a16:creationId xmlns:a16="http://schemas.microsoft.com/office/drawing/2014/main" id="{B9E4580F-3E73-E436-C894-BB72D20BDCF0}"/>
              </a:ext>
            </a:extLst>
          </p:cNvPr>
          <p:cNvSpPr>
            <a:spLocks noGrp="1"/>
          </p:cNvSpPr>
          <p:nvPr>
            <p:ph type="body" sz="quarter" idx="155" hasCustomPrompt="1"/>
          </p:nvPr>
        </p:nvSpPr>
        <p:spPr>
          <a:xfrm>
            <a:off x="3572739" y="5279695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56" name="Text Placeholder 525">
            <a:extLst>
              <a:ext uri="{FF2B5EF4-FFF2-40B4-BE49-F238E27FC236}">
                <a16:creationId xmlns:a16="http://schemas.microsoft.com/office/drawing/2014/main" id="{CC8E26D3-F5B6-9928-4654-BDD27BFDAADF}"/>
              </a:ext>
            </a:extLst>
          </p:cNvPr>
          <p:cNvSpPr>
            <a:spLocks noGrp="1"/>
          </p:cNvSpPr>
          <p:nvPr>
            <p:ph type="body" sz="quarter" idx="156" hasCustomPrompt="1"/>
          </p:nvPr>
        </p:nvSpPr>
        <p:spPr>
          <a:xfrm>
            <a:off x="3572739" y="5432391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57" name="Text Placeholder 525">
            <a:extLst>
              <a:ext uri="{FF2B5EF4-FFF2-40B4-BE49-F238E27FC236}">
                <a16:creationId xmlns:a16="http://schemas.microsoft.com/office/drawing/2014/main" id="{360082F7-705D-3581-A275-2544F5FF7B8A}"/>
              </a:ext>
            </a:extLst>
          </p:cNvPr>
          <p:cNvSpPr>
            <a:spLocks noGrp="1"/>
          </p:cNvSpPr>
          <p:nvPr>
            <p:ph type="body" sz="quarter" idx="157" hasCustomPrompt="1"/>
          </p:nvPr>
        </p:nvSpPr>
        <p:spPr>
          <a:xfrm>
            <a:off x="3572739" y="5585087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58" name="Text Placeholder 525">
            <a:extLst>
              <a:ext uri="{FF2B5EF4-FFF2-40B4-BE49-F238E27FC236}">
                <a16:creationId xmlns:a16="http://schemas.microsoft.com/office/drawing/2014/main" id="{3AC1CC28-EFE5-A6B3-B08E-CE2C3BBD635B}"/>
              </a:ext>
            </a:extLst>
          </p:cNvPr>
          <p:cNvSpPr>
            <a:spLocks noGrp="1"/>
          </p:cNvSpPr>
          <p:nvPr>
            <p:ph type="body" sz="quarter" idx="158" hasCustomPrompt="1"/>
          </p:nvPr>
        </p:nvSpPr>
        <p:spPr>
          <a:xfrm>
            <a:off x="3572738" y="5737783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59" name="Text Placeholder 525">
            <a:extLst>
              <a:ext uri="{FF2B5EF4-FFF2-40B4-BE49-F238E27FC236}">
                <a16:creationId xmlns:a16="http://schemas.microsoft.com/office/drawing/2014/main" id="{0F90E44F-F13E-534E-5E17-BDE6415B831A}"/>
              </a:ext>
            </a:extLst>
          </p:cNvPr>
          <p:cNvSpPr>
            <a:spLocks noGrp="1"/>
          </p:cNvSpPr>
          <p:nvPr>
            <p:ph type="body" sz="quarter" idx="159" hasCustomPrompt="1"/>
          </p:nvPr>
        </p:nvSpPr>
        <p:spPr>
          <a:xfrm>
            <a:off x="4261564" y="5354324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60" name="Text Placeholder 525">
            <a:extLst>
              <a:ext uri="{FF2B5EF4-FFF2-40B4-BE49-F238E27FC236}">
                <a16:creationId xmlns:a16="http://schemas.microsoft.com/office/drawing/2014/main" id="{3786A4C1-E042-DF73-5B0F-3362D036CB4D}"/>
              </a:ext>
            </a:extLst>
          </p:cNvPr>
          <p:cNvSpPr>
            <a:spLocks noGrp="1"/>
          </p:cNvSpPr>
          <p:nvPr>
            <p:ph type="body" sz="quarter" idx="160" hasCustomPrompt="1"/>
          </p:nvPr>
        </p:nvSpPr>
        <p:spPr>
          <a:xfrm>
            <a:off x="4261564" y="5507335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61" name="Text Placeholder 525">
            <a:extLst>
              <a:ext uri="{FF2B5EF4-FFF2-40B4-BE49-F238E27FC236}">
                <a16:creationId xmlns:a16="http://schemas.microsoft.com/office/drawing/2014/main" id="{9C7D18E8-F49E-25C7-D005-0683F9C356AE}"/>
              </a:ext>
            </a:extLst>
          </p:cNvPr>
          <p:cNvSpPr>
            <a:spLocks noGrp="1"/>
          </p:cNvSpPr>
          <p:nvPr>
            <p:ph type="body" sz="quarter" idx="161" hasCustomPrompt="1"/>
          </p:nvPr>
        </p:nvSpPr>
        <p:spPr>
          <a:xfrm>
            <a:off x="4261564" y="5660347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62" name="Text Placeholder 525">
            <a:extLst>
              <a:ext uri="{FF2B5EF4-FFF2-40B4-BE49-F238E27FC236}">
                <a16:creationId xmlns:a16="http://schemas.microsoft.com/office/drawing/2014/main" id="{40508074-6405-0B22-F353-48996041A067}"/>
              </a:ext>
            </a:extLst>
          </p:cNvPr>
          <p:cNvSpPr>
            <a:spLocks noGrp="1"/>
          </p:cNvSpPr>
          <p:nvPr>
            <p:ph type="body" sz="quarter" idx="162" hasCustomPrompt="1"/>
          </p:nvPr>
        </p:nvSpPr>
        <p:spPr>
          <a:xfrm>
            <a:off x="4961004" y="5354324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63" name="Text Placeholder 525">
            <a:extLst>
              <a:ext uri="{FF2B5EF4-FFF2-40B4-BE49-F238E27FC236}">
                <a16:creationId xmlns:a16="http://schemas.microsoft.com/office/drawing/2014/main" id="{40CDB7F7-1849-A73C-413C-403E22C3826E}"/>
              </a:ext>
            </a:extLst>
          </p:cNvPr>
          <p:cNvSpPr>
            <a:spLocks noGrp="1"/>
          </p:cNvSpPr>
          <p:nvPr>
            <p:ph type="body" sz="quarter" idx="163" hasCustomPrompt="1"/>
          </p:nvPr>
        </p:nvSpPr>
        <p:spPr>
          <a:xfrm>
            <a:off x="4961004" y="5507335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64" name="Text Placeholder 525">
            <a:extLst>
              <a:ext uri="{FF2B5EF4-FFF2-40B4-BE49-F238E27FC236}">
                <a16:creationId xmlns:a16="http://schemas.microsoft.com/office/drawing/2014/main" id="{15C227DD-C88D-F573-B722-EAF9F3A35BDC}"/>
              </a:ext>
            </a:extLst>
          </p:cNvPr>
          <p:cNvSpPr>
            <a:spLocks noGrp="1"/>
          </p:cNvSpPr>
          <p:nvPr>
            <p:ph type="body" sz="quarter" idx="164" hasCustomPrompt="1"/>
          </p:nvPr>
        </p:nvSpPr>
        <p:spPr>
          <a:xfrm>
            <a:off x="4961004" y="5660347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65" name="Text Placeholder 525">
            <a:extLst>
              <a:ext uri="{FF2B5EF4-FFF2-40B4-BE49-F238E27FC236}">
                <a16:creationId xmlns:a16="http://schemas.microsoft.com/office/drawing/2014/main" id="{0528308B-9AD5-303B-3FD4-6B4B50BFEB04}"/>
              </a:ext>
            </a:extLst>
          </p:cNvPr>
          <p:cNvSpPr>
            <a:spLocks noGrp="1"/>
          </p:cNvSpPr>
          <p:nvPr>
            <p:ph type="body" sz="quarter" idx="165" hasCustomPrompt="1"/>
          </p:nvPr>
        </p:nvSpPr>
        <p:spPr>
          <a:xfrm>
            <a:off x="5660444" y="5354324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66" name="Text Placeholder 525">
            <a:extLst>
              <a:ext uri="{FF2B5EF4-FFF2-40B4-BE49-F238E27FC236}">
                <a16:creationId xmlns:a16="http://schemas.microsoft.com/office/drawing/2014/main" id="{48C02783-0D37-FD8C-E235-C9F24536361F}"/>
              </a:ext>
            </a:extLst>
          </p:cNvPr>
          <p:cNvSpPr>
            <a:spLocks noGrp="1"/>
          </p:cNvSpPr>
          <p:nvPr>
            <p:ph type="body" sz="quarter" idx="166" hasCustomPrompt="1"/>
          </p:nvPr>
        </p:nvSpPr>
        <p:spPr>
          <a:xfrm>
            <a:off x="5660444" y="5507335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67" name="Text Placeholder 525">
            <a:extLst>
              <a:ext uri="{FF2B5EF4-FFF2-40B4-BE49-F238E27FC236}">
                <a16:creationId xmlns:a16="http://schemas.microsoft.com/office/drawing/2014/main" id="{04D65369-3E51-4094-9E3B-6E7B611020ED}"/>
              </a:ext>
            </a:extLst>
          </p:cNvPr>
          <p:cNvSpPr>
            <a:spLocks noGrp="1"/>
          </p:cNvSpPr>
          <p:nvPr>
            <p:ph type="body" sz="quarter" idx="167" hasCustomPrompt="1"/>
          </p:nvPr>
        </p:nvSpPr>
        <p:spPr>
          <a:xfrm>
            <a:off x="5660444" y="5660347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68" name="Text Placeholder 525">
            <a:extLst>
              <a:ext uri="{FF2B5EF4-FFF2-40B4-BE49-F238E27FC236}">
                <a16:creationId xmlns:a16="http://schemas.microsoft.com/office/drawing/2014/main" id="{307E4DB3-E08D-440A-437F-F374DDFF5BF0}"/>
              </a:ext>
            </a:extLst>
          </p:cNvPr>
          <p:cNvSpPr>
            <a:spLocks noGrp="1"/>
          </p:cNvSpPr>
          <p:nvPr>
            <p:ph type="body" sz="quarter" idx="168" hasCustomPrompt="1"/>
          </p:nvPr>
        </p:nvSpPr>
        <p:spPr>
          <a:xfrm>
            <a:off x="6359884" y="5354324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69" name="Text Placeholder 525">
            <a:extLst>
              <a:ext uri="{FF2B5EF4-FFF2-40B4-BE49-F238E27FC236}">
                <a16:creationId xmlns:a16="http://schemas.microsoft.com/office/drawing/2014/main" id="{7C11CDB1-9361-BF58-3C55-F98DE35DA73B}"/>
              </a:ext>
            </a:extLst>
          </p:cNvPr>
          <p:cNvSpPr>
            <a:spLocks noGrp="1"/>
          </p:cNvSpPr>
          <p:nvPr>
            <p:ph type="body" sz="quarter" idx="169" hasCustomPrompt="1"/>
          </p:nvPr>
        </p:nvSpPr>
        <p:spPr>
          <a:xfrm>
            <a:off x="6359884" y="5507335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70" name="Text Placeholder 525">
            <a:extLst>
              <a:ext uri="{FF2B5EF4-FFF2-40B4-BE49-F238E27FC236}">
                <a16:creationId xmlns:a16="http://schemas.microsoft.com/office/drawing/2014/main" id="{02070729-1396-BC4F-5992-F1DEAEB9E095}"/>
              </a:ext>
            </a:extLst>
          </p:cNvPr>
          <p:cNvSpPr>
            <a:spLocks noGrp="1"/>
          </p:cNvSpPr>
          <p:nvPr>
            <p:ph type="body" sz="quarter" idx="170" hasCustomPrompt="1"/>
          </p:nvPr>
        </p:nvSpPr>
        <p:spPr>
          <a:xfrm>
            <a:off x="6359884" y="5660347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71" name="Text Placeholder 525">
            <a:extLst>
              <a:ext uri="{FF2B5EF4-FFF2-40B4-BE49-F238E27FC236}">
                <a16:creationId xmlns:a16="http://schemas.microsoft.com/office/drawing/2014/main" id="{61D6209D-2E5E-E650-D30D-14A1A3788B34}"/>
              </a:ext>
            </a:extLst>
          </p:cNvPr>
          <p:cNvSpPr>
            <a:spLocks noGrp="1"/>
          </p:cNvSpPr>
          <p:nvPr>
            <p:ph type="body" sz="quarter" idx="171" hasCustomPrompt="1"/>
          </p:nvPr>
        </p:nvSpPr>
        <p:spPr>
          <a:xfrm>
            <a:off x="1376395" y="6097537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72" name="Text Placeholder 525">
            <a:extLst>
              <a:ext uri="{FF2B5EF4-FFF2-40B4-BE49-F238E27FC236}">
                <a16:creationId xmlns:a16="http://schemas.microsoft.com/office/drawing/2014/main" id="{4779E40A-3865-69B1-E08B-3B728DCA9A07}"/>
              </a:ext>
            </a:extLst>
          </p:cNvPr>
          <p:cNvSpPr>
            <a:spLocks noGrp="1"/>
          </p:cNvSpPr>
          <p:nvPr>
            <p:ph type="body" sz="quarter" idx="172" hasCustomPrompt="1"/>
          </p:nvPr>
        </p:nvSpPr>
        <p:spPr>
          <a:xfrm>
            <a:off x="1376395" y="6250548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73" name="Text Placeholder 525">
            <a:extLst>
              <a:ext uri="{FF2B5EF4-FFF2-40B4-BE49-F238E27FC236}">
                <a16:creationId xmlns:a16="http://schemas.microsoft.com/office/drawing/2014/main" id="{B2FE5C48-7151-32C4-8E3D-BEF49B772C47}"/>
              </a:ext>
            </a:extLst>
          </p:cNvPr>
          <p:cNvSpPr>
            <a:spLocks noGrp="1"/>
          </p:cNvSpPr>
          <p:nvPr>
            <p:ph type="body" sz="quarter" idx="173" hasCustomPrompt="1"/>
          </p:nvPr>
        </p:nvSpPr>
        <p:spPr>
          <a:xfrm>
            <a:off x="1376395" y="6403560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74" name="Text Placeholder 525">
            <a:extLst>
              <a:ext uri="{FF2B5EF4-FFF2-40B4-BE49-F238E27FC236}">
                <a16:creationId xmlns:a16="http://schemas.microsoft.com/office/drawing/2014/main" id="{96D7D9AA-537A-CBB4-2E45-6D4D41AAD5BC}"/>
              </a:ext>
            </a:extLst>
          </p:cNvPr>
          <p:cNvSpPr>
            <a:spLocks noGrp="1"/>
          </p:cNvSpPr>
          <p:nvPr>
            <p:ph type="body" sz="quarter" idx="174" hasCustomPrompt="1"/>
          </p:nvPr>
        </p:nvSpPr>
        <p:spPr>
          <a:xfrm>
            <a:off x="1954541" y="6250548"/>
            <a:ext cx="509667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75" name="Text Placeholder 525">
            <a:extLst>
              <a:ext uri="{FF2B5EF4-FFF2-40B4-BE49-F238E27FC236}">
                <a16:creationId xmlns:a16="http://schemas.microsoft.com/office/drawing/2014/main" id="{6D6C2736-4D42-09CB-6324-86C881C0CD06}"/>
              </a:ext>
            </a:extLst>
          </p:cNvPr>
          <p:cNvSpPr>
            <a:spLocks noGrp="1"/>
          </p:cNvSpPr>
          <p:nvPr>
            <p:ph type="body" sz="quarter" idx="175" hasCustomPrompt="1"/>
          </p:nvPr>
        </p:nvSpPr>
        <p:spPr>
          <a:xfrm>
            <a:off x="2889115" y="6097537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76" name="Text Placeholder 525">
            <a:extLst>
              <a:ext uri="{FF2B5EF4-FFF2-40B4-BE49-F238E27FC236}">
                <a16:creationId xmlns:a16="http://schemas.microsoft.com/office/drawing/2014/main" id="{0B77699B-F43F-6F36-17FA-BF0CD85E6499}"/>
              </a:ext>
            </a:extLst>
          </p:cNvPr>
          <p:cNvSpPr>
            <a:spLocks noGrp="1"/>
          </p:cNvSpPr>
          <p:nvPr>
            <p:ph type="body" sz="quarter" idx="176" hasCustomPrompt="1"/>
          </p:nvPr>
        </p:nvSpPr>
        <p:spPr>
          <a:xfrm>
            <a:off x="2889115" y="6250548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77" name="Text Placeholder 525">
            <a:extLst>
              <a:ext uri="{FF2B5EF4-FFF2-40B4-BE49-F238E27FC236}">
                <a16:creationId xmlns:a16="http://schemas.microsoft.com/office/drawing/2014/main" id="{B7719BAC-E902-C65B-20DE-501C3BC71CAD}"/>
              </a:ext>
            </a:extLst>
          </p:cNvPr>
          <p:cNvSpPr>
            <a:spLocks noGrp="1"/>
          </p:cNvSpPr>
          <p:nvPr>
            <p:ph type="body" sz="quarter" idx="177" hasCustomPrompt="1"/>
          </p:nvPr>
        </p:nvSpPr>
        <p:spPr>
          <a:xfrm>
            <a:off x="2889115" y="6403560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78" name="Text Placeholder 525">
            <a:extLst>
              <a:ext uri="{FF2B5EF4-FFF2-40B4-BE49-F238E27FC236}">
                <a16:creationId xmlns:a16="http://schemas.microsoft.com/office/drawing/2014/main" id="{A7BBF4CA-0018-2F28-07B3-DE779117C937}"/>
              </a:ext>
            </a:extLst>
          </p:cNvPr>
          <p:cNvSpPr>
            <a:spLocks noGrp="1"/>
          </p:cNvSpPr>
          <p:nvPr>
            <p:ph type="body" sz="quarter" idx="178" hasCustomPrompt="1"/>
          </p:nvPr>
        </p:nvSpPr>
        <p:spPr>
          <a:xfrm>
            <a:off x="3572739" y="6022908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79" name="Text Placeholder 525">
            <a:extLst>
              <a:ext uri="{FF2B5EF4-FFF2-40B4-BE49-F238E27FC236}">
                <a16:creationId xmlns:a16="http://schemas.microsoft.com/office/drawing/2014/main" id="{BE188928-8D32-6FE4-61FC-03FB8ADA8079}"/>
              </a:ext>
            </a:extLst>
          </p:cNvPr>
          <p:cNvSpPr>
            <a:spLocks noGrp="1"/>
          </p:cNvSpPr>
          <p:nvPr>
            <p:ph type="body" sz="quarter" idx="179" hasCustomPrompt="1"/>
          </p:nvPr>
        </p:nvSpPr>
        <p:spPr>
          <a:xfrm>
            <a:off x="3572739" y="6175604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80" name="Text Placeholder 525">
            <a:extLst>
              <a:ext uri="{FF2B5EF4-FFF2-40B4-BE49-F238E27FC236}">
                <a16:creationId xmlns:a16="http://schemas.microsoft.com/office/drawing/2014/main" id="{980847A2-DA65-117F-37D2-94C0E2A880B2}"/>
              </a:ext>
            </a:extLst>
          </p:cNvPr>
          <p:cNvSpPr>
            <a:spLocks noGrp="1"/>
          </p:cNvSpPr>
          <p:nvPr>
            <p:ph type="body" sz="quarter" idx="180" hasCustomPrompt="1"/>
          </p:nvPr>
        </p:nvSpPr>
        <p:spPr>
          <a:xfrm>
            <a:off x="3572739" y="6328300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81" name="Text Placeholder 525">
            <a:extLst>
              <a:ext uri="{FF2B5EF4-FFF2-40B4-BE49-F238E27FC236}">
                <a16:creationId xmlns:a16="http://schemas.microsoft.com/office/drawing/2014/main" id="{19189584-60B8-9BA7-39BA-BFC995DA6123}"/>
              </a:ext>
            </a:extLst>
          </p:cNvPr>
          <p:cNvSpPr>
            <a:spLocks noGrp="1"/>
          </p:cNvSpPr>
          <p:nvPr>
            <p:ph type="body" sz="quarter" idx="181" hasCustomPrompt="1"/>
          </p:nvPr>
        </p:nvSpPr>
        <p:spPr>
          <a:xfrm>
            <a:off x="3572738" y="6480996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82" name="Text Placeholder 525">
            <a:extLst>
              <a:ext uri="{FF2B5EF4-FFF2-40B4-BE49-F238E27FC236}">
                <a16:creationId xmlns:a16="http://schemas.microsoft.com/office/drawing/2014/main" id="{076B9C8B-7758-8B9B-9BA6-73423D7FEFAC}"/>
              </a:ext>
            </a:extLst>
          </p:cNvPr>
          <p:cNvSpPr>
            <a:spLocks noGrp="1"/>
          </p:cNvSpPr>
          <p:nvPr>
            <p:ph type="body" sz="quarter" idx="182" hasCustomPrompt="1"/>
          </p:nvPr>
        </p:nvSpPr>
        <p:spPr>
          <a:xfrm>
            <a:off x="4261564" y="6097537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83" name="Text Placeholder 525">
            <a:extLst>
              <a:ext uri="{FF2B5EF4-FFF2-40B4-BE49-F238E27FC236}">
                <a16:creationId xmlns:a16="http://schemas.microsoft.com/office/drawing/2014/main" id="{3DD7EFE6-111F-EE5B-B709-663A147FCD46}"/>
              </a:ext>
            </a:extLst>
          </p:cNvPr>
          <p:cNvSpPr>
            <a:spLocks noGrp="1"/>
          </p:cNvSpPr>
          <p:nvPr>
            <p:ph type="body" sz="quarter" idx="183" hasCustomPrompt="1"/>
          </p:nvPr>
        </p:nvSpPr>
        <p:spPr>
          <a:xfrm>
            <a:off x="4261564" y="6250548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84" name="Text Placeholder 525">
            <a:extLst>
              <a:ext uri="{FF2B5EF4-FFF2-40B4-BE49-F238E27FC236}">
                <a16:creationId xmlns:a16="http://schemas.microsoft.com/office/drawing/2014/main" id="{685DB239-F169-028F-B237-775C429A5037}"/>
              </a:ext>
            </a:extLst>
          </p:cNvPr>
          <p:cNvSpPr>
            <a:spLocks noGrp="1"/>
          </p:cNvSpPr>
          <p:nvPr>
            <p:ph type="body" sz="quarter" idx="184" hasCustomPrompt="1"/>
          </p:nvPr>
        </p:nvSpPr>
        <p:spPr>
          <a:xfrm>
            <a:off x="4261564" y="6403560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85" name="Text Placeholder 525">
            <a:extLst>
              <a:ext uri="{FF2B5EF4-FFF2-40B4-BE49-F238E27FC236}">
                <a16:creationId xmlns:a16="http://schemas.microsoft.com/office/drawing/2014/main" id="{4153AC7D-B16E-CCC8-03ED-E3433A61D480}"/>
              </a:ext>
            </a:extLst>
          </p:cNvPr>
          <p:cNvSpPr>
            <a:spLocks noGrp="1"/>
          </p:cNvSpPr>
          <p:nvPr>
            <p:ph type="body" sz="quarter" idx="185" hasCustomPrompt="1"/>
          </p:nvPr>
        </p:nvSpPr>
        <p:spPr>
          <a:xfrm>
            <a:off x="4961004" y="6097537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86" name="Text Placeholder 525">
            <a:extLst>
              <a:ext uri="{FF2B5EF4-FFF2-40B4-BE49-F238E27FC236}">
                <a16:creationId xmlns:a16="http://schemas.microsoft.com/office/drawing/2014/main" id="{150972BB-3F41-A3FD-5D5F-471069B92B50}"/>
              </a:ext>
            </a:extLst>
          </p:cNvPr>
          <p:cNvSpPr>
            <a:spLocks noGrp="1"/>
          </p:cNvSpPr>
          <p:nvPr>
            <p:ph type="body" sz="quarter" idx="186" hasCustomPrompt="1"/>
          </p:nvPr>
        </p:nvSpPr>
        <p:spPr>
          <a:xfrm>
            <a:off x="4961004" y="6250548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87" name="Text Placeholder 525">
            <a:extLst>
              <a:ext uri="{FF2B5EF4-FFF2-40B4-BE49-F238E27FC236}">
                <a16:creationId xmlns:a16="http://schemas.microsoft.com/office/drawing/2014/main" id="{2E37CC4D-385D-042C-3B74-DB47A6E4D9DE}"/>
              </a:ext>
            </a:extLst>
          </p:cNvPr>
          <p:cNvSpPr>
            <a:spLocks noGrp="1"/>
          </p:cNvSpPr>
          <p:nvPr>
            <p:ph type="body" sz="quarter" idx="187" hasCustomPrompt="1"/>
          </p:nvPr>
        </p:nvSpPr>
        <p:spPr>
          <a:xfrm>
            <a:off x="4961004" y="6403560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88" name="Text Placeholder 525">
            <a:extLst>
              <a:ext uri="{FF2B5EF4-FFF2-40B4-BE49-F238E27FC236}">
                <a16:creationId xmlns:a16="http://schemas.microsoft.com/office/drawing/2014/main" id="{BDFDBFEB-7A80-E43A-DAD3-13690D64F0EB}"/>
              </a:ext>
            </a:extLst>
          </p:cNvPr>
          <p:cNvSpPr>
            <a:spLocks noGrp="1"/>
          </p:cNvSpPr>
          <p:nvPr>
            <p:ph type="body" sz="quarter" idx="188" hasCustomPrompt="1"/>
          </p:nvPr>
        </p:nvSpPr>
        <p:spPr>
          <a:xfrm>
            <a:off x="5660444" y="6097537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89" name="Text Placeholder 525">
            <a:extLst>
              <a:ext uri="{FF2B5EF4-FFF2-40B4-BE49-F238E27FC236}">
                <a16:creationId xmlns:a16="http://schemas.microsoft.com/office/drawing/2014/main" id="{13CE1F12-A4E0-C620-4E04-2CE44E90BC86}"/>
              </a:ext>
            </a:extLst>
          </p:cNvPr>
          <p:cNvSpPr>
            <a:spLocks noGrp="1"/>
          </p:cNvSpPr>
          <p:nvPr>
            <p:ph type="body" sz="quarter" idx="189" hasCustomPrompt="1"/>
          </p:nvPr>
        </p:nvSpPr>
        <p:spPr>
          <a:xfrm>
            <a:off x="5660444" y="6250548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90" name="Text Placeholder 525">
            <a:extLst>
              <a:ext uri="{FF2B5EF4-FFF2-40B4-BE49-F238E27FC236}">
                <a16:creationId xmlns:a16="http://schemas.microsoft.com/office/drawing/2014/main" id="{0F74F136-0D05-A9BD-F404-C5A98364FA49}"/>
              </a:ext>
            </a:extLst>
          </p:cNvPr>
          <p:cNvSpPr>
            <a:spLocks noGrp="1"/>
          </p:cNvSpPr>
          <p:nvPr>
            <p:ph type="body" sz="quarter" idx="190" hasCustomPrompt="1"/>
          </p:nvPr>
        </p:nvSpPr>
        <p:spPr>
          <a:xfrm>
            <a:off x="5660444" y="6403560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91" name="Text Placeholder 525">
            <a:extLst>
              <a:ext uri="{FF2B5EF4-FFF2-40B4-BE49-F238E27FC236}">
                <a16:creationId xmlns:a16="http://schemas.microsoft.com/office/drawing/2014/main" id="{A5DFF306-903A-BFC0-AFD3-02E9F7750FC1}"/>
              </a:ext>
            </a:extLst>
          </p:cNvPr>
          <p:cNvSpPr>
            <a:spLocks noGrp="1"/>
          </p:cNvSpPr>
          <p:nvPr>
            <p:ph type="body" sz="quarter" idx="191" hasCustomPrompt="1"/>
          </p:nvPr>
        </p:nvSpPr>
        <p:spPr>
          <a:xfrm>
            <a:off x="6359884" y="6097537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92" name="Text Placeholder 525">
            <a:extLst>
              <a:ext uri="{FF2B5EF4-FFF2-40B4-BE49-F238E27FC236}">
                <a16:creationId xmlns:a16="http://schemas.microsoft.com/office/drawing/2014/main" id="{56FE245B-0942-FEE8-8656-D283C88DF81E}"/>
              </a:ext>
            </a:extLst>
          </p:cNvPr>
          <p:cNvSpPr>
            <a:spLocks noGrp="1"/>
          </p:cNvSpPr>
          <p:nvPr>
            <p:ph type="body" sz="quarter" idx="192" hasCustomPrompt="1"/>
          </p:nvPr>
        </p:nvSpPr>
        <p:spPr>
          <a:xfrm>
            <a:off x="6359884" y="6250548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93" name="Text Placeholder 525">
            <a:extLst>
              <a:ext uri="{FF2B5EF4-FFF2-40B4-BE49-F238E27FC236}">
                <a16:creationId xmlns:a16="http://schemas.microsoft.com/office/drawing/2014/main" id="{7E1F16BB-818A-8208-AA5A-E3A0751A90A2}"/>
              </a:ext>
            </a:extLst>
          </p:cNvPr>
          <p:cNvSpPr>
            <a:spLocks noGrp="1"/>
          </p:cNvSpPr>
          <p:nvPr>
            <p:ph type="body" sz="quarter" idx="193" hasCustomPrompt="1"/>
          </p:nvPr>
        </p:nvSpPr>
        <p:spPr>
          <a:xfrm>
            <a:off x="6359884" y="6403560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94" name="Text Placeholder 525">
            <a:extLst>
              <a:ext uri="{FF2B5EF4-FFF2-40B4-BE49-F238E27FC236}">
                <a16:creationId xmlns:a16="http://schemas.microsoft.com/office/drawing/2014/main" id="{8B28F319-F7B8-F0BC-F02D-1A538BB84A03}"/>
              </a:ext>
            </a:extLst>
          </p:cNvPr>
          <p:cNvSpPr>
            <a:spLocks noGrp="1"/>
          </p:cNvSpPr>
          <p:nvPr>
            <p:ph type="body" sz="quarter" idx="194" hasCustomPrompt="1"/>
          </p:nvPr>
        </p:nvSpPr>
        <p:spPr>
          <a:xfrm>
            <a:off x="1376395" y="6840750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95" name="Text Placeholder 525">
            <a:extLst>
              <a:ext uri="{FF2B5EF4-FFF2-40B4-BE49-F238E27FC236}">
                <a16:creationId xmlns:a16="http://schemas.microsoft.com/office/drawing/2014/main" id="{0FA32A2A-EB52-987F-A8A1-CAC5AEB587DA}"/>
              </a:ext>
            </a:extLst>
          </p:cNvPr>
          <p:cNvSpPr>
            <a:spLocks noGrp="1"/>
          </p:cNvSpPr>
          <p:nvPr>
            <p:ph type="body" sz="quarter" idx="195" hasCustomPrompt="1"/>
          </p:nvPr>
        </p:nvSpPr>
        <p:spPr>
          <a:xfrm>
            <a:off x="1376395" y="6993761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96" name="Text Placeholder 525">
            <a:extLst>
              <a:ext uri="{FF2B5EF4-FFF2-40B4-BE49-F238E27FC236}">
                <a16:creationId xmlns:a16="http://schemas.microsoft.com/office/drawing/2014/main" id="{8773E63B-195F-4372-5EA8-44C6F5605EB0}"/>
              </a:ext>
            </a:extLst>
          </p:cNvPr>
          <p:cNvSpPr>
            <a:spLocks noGrp="1"/>
          </p:cNvSpPr>
          <p:nvPr>
            <p:ph type="body" sz="quarter" idx="196" hasCustomPrompt="1"/>
          </p:nvPr>
        </p:nvSpPr>
        <p:spPr>
          <a:xfrm>
            <a:off x="1376395" y="7146773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97" name="Text Placeholder 525">
            <a:extLst>
              <a:ext uri="{FF2B5EF4-FFF2-40B4-BE49-F238E27FC236}">
                <a16:creationId xmlns:a16="http://schemas.microsoft.com/office/drawing/2014/main" id="{688ED032-9634-CD9D-3459-F9B40CE3072E}"/>
              </a:ext>
            </a:extLst>
          </p:cNvPr>
          <p:cNvSpPr>
            <a:spLocks noGrp="1"/>
          </p:cNvSpPr>
          <p:nvPr>
            <p:ph type="body" sz="quarter" idx="197" hasCustomPrompt="1"/>
          </p:nvPr>
        </p:nvSpPr>
        <p:spPr>
          <a:xfrm>
            <a:off x="1954541" y="6993761"/>
            <a:ext cx="509667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98" name="Text Placeholder 525">
            <a:extLst>
              <a:ext uri="{FF2B5EF4-FFF2-40B4-BE49-F238E27FC236}">
                <a16:creationId xmlns:a16="http://schemas.microsoft.com/office/drawing/2014/main" id="{2D06CDAE-D0CC-90FF-F6BB-E513A7B0D629}"/>
              </a:ext>
            </a:extLst>
          </p:cNvPr>
          <p:cNvSpPr>
            <a:spLocks noGrp="1"/>
          </p:cNvSpPr>
          <p:nvPr>
            <p:ph type="body" sz="quarter" idx="198" hasCustomPrompt="1"/>
          </p:nvPr>
        </p:nvSpPr>
        <p:spPr>
          <a:xfrm>
            <a:off x="2889115" y="6840750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699" name="Text Placeholder 525">
            <a:extLst>
              <a:ext uri="{FF2B5EF4-FFF2-40B4-BE49-F238E27FC236}">
                <a16:creationId xmlns:a16="http://schemas.microsoft.com/office/drawing/2014/main" id="{BEEF04FC-3F61-625B-789E-23A9E2CA91F4}"/>
              </a:ext>
            </a:extLst>
          </p:cNvPr>
          <p:cNvSpPr>
            <a:spLocks noGrp="1"/>
          </p:cNvSpPr>
          <p:nvPr>
            <p:ph type="body" sz="quarter" idx="199" hasCustomPrompt="1"/>
          </p:nvPr>
        </p:nvSpPr>
        <p:spPr>
          <a:xfrm>
            <a:off x="2889115" y="6993761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00" name="Text Placeholder 525">
            <a:extLst>
              <a:ext uri="{FF2B5EF4-FFF2-40B4-BE49-F238E27FC236}">
                <a16:creationId xmlns:a16="http://schemas.microsoft.com/office/drawing/2014/main" id="{AB276DA3-654F-EFBA-7246-5D57761E50CC}"/>
              </a:ext>
            </a:extLst>
          </p:cNvPr>
          <p:cNvSpPr>
            <a:spLocks noGrp="1"/>
          </p:cNvSpPr>
          <p:nvPr>
            <p:ph type="body" sz="quarter" idx="200" hasCustomPrompt="1"/>
          </p:nvPr>
        </p:nvSpPr>
        <p:spPr>
          <a:xfrm>
            <a:off x="2889115" y="7146773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01" name="Text Placeholder 525">
            <a:extLst>
              <a:ext uri="{FF2B5EF4-FFF2-40B4-BE49-F238E27FC236}">
                <a16:creationId xmlns:a16="http://schemas.microsoft.com/office/drawing/2014/main" id="{3DD38614-D2E7-DAC6-3C52-CE724AE32B9E}"/>
              </a:ext>
            </a:extLst>
          </p:cNvPr>
          <p:cNvSpPr>
            <a:spLocks noGrp="1"/>
          </p:cNvSpPr>
          <p:nvPr>
            <p:ph type="body" sz="quarter" idx="201" hasCustomPrompt="1"/>
          </p:nvPr>
        </p:nvSpPr>
        <p:spPr>
          <a:xfrm>
            <a:off x="3572739" y="6766121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02" name="Text Placeholder 525">
            <a:extLst>
              <a:ext uri="{FF2B5EF4-FFF2-40B4-BE49-F238E27FC236}">
                <a16:creationId xmlns:a16="http://schemas.microsoft.com/office/drawing/2014/main" id="{E4B98427-41DC-E009-FA63-8D67ED57247A}"/>
              </a:ext>
            </a:extLst>
          </p:cNvPr>
          <p:cNvSpPr>
            <a:spLocks noGrp="1"/>
          </p:cNvSpPr>
          <p:nvPr>
            <p:ph type="body" sz="quarter" idx="202" hasCustomPrompt="1"/>
          </p:nvPr>
        </p:nvSpPr>
        <p:spPr>
          <a:xfrm>
            <a:off x="3572739" y="6918817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03" name="Text Placeholder 525">
            <a:extLst>
              <a:ext uri="{FF2B5EF4-FFF2-40B4-BE49-F238E27FC236}">
                <a16:creationId xmlns:a16="http://schemas.microsoft.com/office/drawing/2014/main" id="{98FF417E-82E4-7B07-3AAB-85573F98526F}"/>
              </a:ext>
            </a:extLst>
          </p:cNvPr>
          <p:cNvSpPr>
            <a:spLocks noGrp="1"/>
          </p:cNvSpPr>
          <p:nvPr>
            <p:ph type="body" sz="quarter" idx="203" hasCustomPrompt="1"/>
          </p:nvPr>
        </p:nvSpPr>
        <p:spPr>
          <a:xfrm>
            <a:off x="3572739" y="7071513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04" name="Text Placeholder 525">
            <a:extLst>
              <a:ext uri="{FF2B5EF4-FFF2-40B4-BE49-F238E27FC236}">
                <a16:creationId xmlns:a16="http://schemas.microsoft.com/office/drawing/2014/main" id="{F4D6D83D-83E4-7826-CB37-70DD91FABDAA}"/>
              </a:ext>
            </a:extLst>
          </p:cNvPr>
          <p:cNvSpPr>
            <a:spLocks noGrp="1"/>
          </p:cNvSpPr>
          <p:nvPr>
            <p:ph type="body" sz="quarter" idx="204" hasCustomPrompt="1"/>
          </p:nvPr>
        </p:nvSpPr>
        <p:spPr>
          <a:xfrm>
            <a:off x="3572738" y="7224209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05" name="Text Placeholder 525">
            <a:extLst>
              <a:ext uri="{FF2B5EF4-FFF2-40B4-BE49-F238E27FC236}">
                <a16:creationId xmlns:a16="http://schemas.microsoft.com/office/drawing/2014/main" id="{18CEEA5D-A49C-129D-3560-1EA4D00780B7}"/>
              </a:ext>
            </a:extLst>
          </p:cNvPr>
          <p:cNvSpPr>
            <a:spLocks noGrp="1"/>
          </p:cNvSpPr>
          <p:nvPr>
            <p:ph type="body" sz="quarter" idx="205" hasCustomPrompt="1"/>
          </p:nvPr>
        </p:nvSpPr>
        <p:spPr>
          <a:xfrm>
            <a:off x="4261564" y="6840750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06" name="Text Placeholder 525">
            <a:extLst>
              <a:ext uri="{FF2B5EF4-FFF2-40B4-BE49-F238E27FC236}">
                <a16:creationId xmlns:a16="http://schemas.microsoft.com/office/drawing/2014/main" id="{A8554665-5249-E40A-A63F-6606BE726A17}"/>
              </a:ext>
            </a:extLst>
          </p:cNvPr>
          <p:cNvSpPr>
            <a:spLocks noGrp="1"/>
          </p:cNvSpPr>
          <p:nvPr>
            <p:ph type="body" sz="quarter" idx="206" hasCustomPrompt="1"/>
          </p:nvPr>
        </p:nvSpPr>
        <p:spPr>
          <a:xfrm>
            <a:off x="4261564" y="6993761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07" name="Text Placeholder 525">
            <a:extLst>
              <a:ext uri="{FF2B5EF4-FFF2-40B4-BE49-F238E27FC236}">
                <a16:creationId xmlns:a16="http://schemas.microsoft.com/office/drawing/2014/main" id="{87CBDC73-B451-C1F1-63BA-8640103048BF}"/>
              </a:ext>
            </a:extLst>
          </p:cNvPr>
          <p:cNvSpPr>
            <a:spLocks noGrp="1"/>
          </p:cNvSpPr>
          <p:nvPr>
            <p:ph type="body" sz="quarter" idx="207" hasCustomPrompt="1"/>
          </p:nvPr>
        </p:nvSpPr>
        <p:spPr>
          <a:xfrm>
            <a:off x="4261564" y="7146773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08" name="Text Placeholder 525">
            <a:extLst>
              <a:ext uri="{FF2B5EF4-FFF2-40B4-BE49-F238E27FC236}">
                <a16:creationId xmlns:a16="http://schemas.microsoft.com/office/drawing/2014/main" id="{3EC4A47C-C8C6-894F-16FB-8B410F2DDACD}"/>
              </a:ext>
            </a:extLst>
          </p:cNvPr>
          <p:cNvSpPr>
            <a:spLocks noGrp="1"/>
          </p:cNvSpPr>
          <p:nvPr>
            <p:ph type="body" sz="quarter" idx="208" hasCustomPrompt="1"/>
          </p:nvPr>
        </p:nvSpPr>
        <p:spPr>
          <a:xfrm>
            <a:off x="4961004" y="6840750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09" name="Text Placeholder 525">
            <a:extLst>
              <a:ext uri="{FF2B5EF4-FFF2-40B4-BE49-F238E27FC236}">
                <a16:creationId xmlns:a16="http://schemas.microsoft.com/office/drawing/2014/main" id="{5C67CA5F-E2DA-72ED-0BC3-E3722CAEF439}"/>
              </a:ext>
            </a:extLst>
          </p:cNvPr>
          <p:cNvSpPr>
            <a:spLocks noGrp="1"/>
          </p:cNvSpPr>
          <p:nvPr>
            <p:ph type="body" sz="quarter" idx="209" hasCustomPrompt="1"/>
          </p:nvPr>
        </p:nvSpPr>
        <p:spPr>
          <a:xfrm>
            <a:off x="4961004" y="6993761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10" name="Text Placeholder 525">
            <a:extLst>
              <a:ext uri="{FF2B5EF4-FFF2-40B4-BE49-F238E27FC236}">
                <a16:creationId xmlns:a16="http://schemas.microsoft.com/office/drawing/2014/main" id="{555AC760-C47D-893B-9154-4482A7C708D6}"/>
              </a:ext>
            </a:extLst>
          </p:cNvPr>
          <p:cNvSpPr>
            <a:spLocks noGrp="1"/>
          </p:cNvSpPr>
          <p:nvPr>
            <p:ph type="body" sz="quarter" idx="210" hasCustomPrompt="1"/>
          </p:nvPr>
        </p:nvSpPr>
        <p:spPr>
          <a:xfrm>
            <a:off x="4961004" y="7146773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11" name="Text Placeholder 525">
            <a:extLst>
              <a:ext uri="{FF2B5EF4-FFF2-40B4-BE49-F238E27FC236}">
                <a16:creationId xmlns:a16="http://schemas.microsoft.com/office/drawing/2014/main" id="{557ED794-171D-5F02-E57C-710BDE100FC6}"/>
              </a:ext>
            </a:extLst>
          </p:cNvPr>
          <p:cNvSpPr>
            <a:spLocks noGrp="1"/>
          </p:cNvSpPr>
          <p:nvPr>
            <p:ph type="body" sz="quarter" idx="211" hasCustomPrompt="1"/>
          </p:nvPr>
        </p:nvSpPr>
        <p:spPr>
          <a:xfrm>
            <a:off x="5660444" y="6840750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12" name="Text Placeholder 525">
            <a:extLst>
              <a:ext uri="{FF2B5EF4-FFF2-40B4-BE49-F238E27FC236}">
                <a16:creationId xmlns:a16="http://schemas.microsoft.com/office/drawing/2014/main" id="{E7BD54BE-CE4F-862E-B7E5-DF2F43CA3A21}"/>
              </a:ext>
            </a:extLst>
          </p:cNvPr>
          <p:cNvSpPr>
            <a:spLocks noGrp="1"/>
          </p:cNvSpPr>
          <p:nvPr>
            <p:ph type="body" sz="quarter" idx="212" hasCustomPrompt="1"/>
          </p:nvPr>
        </p:nvSpPr>
        <p:spPr>
          <a:xfrm>
            <a:off x="5660444" y="6993761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13" name="Text Placeholder 525">
            <a:extLst>
              <a:ext uri="{FF2B5EF4-FFF2-40B4-BE49-F238E27FC236}">
                <a16:creationId xmlns:a16="http://schemas.microsoft.com/office/drawing/2014/main" id="{4794A4A1-A72A-B01D-DBFF-3996158662B7}"/>
              </a:ext>
            </a:extLst>
          </p:cNvPr>
          <p:cNvSpPr>
            <a:spLocks noGrp="1"/>
          </p:cNvSpPr>
          <p:nvPr>
            <p:ph type="body" sz="quarter" idx="213" hasCustomPrompt="1"/>
          </p:nvPr>
        </p:nvSpPr>
        <p:spPr>
          <a:xfrm>
            <a:off x="5660444" y="7146773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14" name="Text Placeholder 525">
            <a:extLst>
              <a:ext uri="{FF2B5EF4-FFF2-40B4-BE49-F238E27FC236}">
                <a16:creationId xmlns:a16="http://schemas.microsoft.com/office/drawing/2014/main" id="{9CC1BC8D-429B-534A-7260-976E54CA227A}"/>
              </a:ext>
            </a:extLst>
          </p:cNvPr>
          <p:cNvSpPr>
            <a:spLocks noGrp="1"/>
          </p:cNvSpPr>
          <p:nvPr>
            <p:ph type="body" sz="quarter" idx="214" hasCustomPrompt="1"/>
          </p:nvPr>
        </p:nvSpPr>
        <p:spPr>
          <a:xfrm>
            <a:off x="6359884" y="6840750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15" name="Text Placeholder 525">
            <a:extLst>
              <a:ext uri="{FF2B5EF4-FFF2-40B4-BE49-F238E27FC236}">
                <a16:creationId xmlns:a16="http://schemas.microsoft.com/office/drawing/2014/main" id="{0CFBC6FC-D7E7-4E62-0FF7-F4F44A3D3EAF}"/>
              </a:ext>
            </a:extLst>
          </p:cNvPr>
          <p:cNvSpPr>
            <a:spLocks noGrp="1"/>
          </p:cNvSpPr>
          <p:nvPr>
            <p:ph type="body" sz="quarter" idx="215" hasCustomPrompt="1"/>
          </p:nvPr>
        </p:nvSpPr>
        <p:spPr>
          <a:xfrm>
            <a:off x="6359884" y="6993761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16" name="Text Placeholder 525">
            <a:extLst>
              <a:ext uri="{FF2B5EF4-FFF2-40B4-BE49-F238E27FC236}">
                <a16:creationId xmlns:a16="http://schemas.microsoft.com/office/drawing/2014/main" id="{DD90B3C7-7774-E0E7-CB84-6D9FFAA468C4}"/>
              </a:ext>
            </a:extLst>
          </p:cNvPr>
          <p:cNvSpPr>
            <a:spLocks noGrp="1"/>
          </p:cNvSpPr>
          <p:nvPr>
            <p:ph type="body" sz="quarter" idx="216" hasCustomPrompt="1"/>
          </p:nvPr>
        </p:nvSpPr>
        <p:spPr>
          <a:xfrm>
            <a:off x="6359884" y="7146773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17" name="Text Placeholder 525">
            <a:extLst>
              <a:ext uri="{FF2B5EF4-FFF2-40B4-BE49-F238E27FC236}">
                <a16:creationId xmlns:a16="http://schemas.microsoft.com/office/drawing/2014/main" id="{729E786F-6C4D-D5AB-8DB9-963511D728AD}"/>
              </a:ext>
            </a:extLst>
          </p:cNvPr>
          <p:cNvSpPr>
            <a:spLocks noGrp="1"/>
          </p:cNvSpPr>
          <p:nvPr>
            <p:ph type="body" sz="quarter" idx="217" hasCustomPrompt="1"/>
          </p:nvPr>
        </p:nvSpPr>
        <p:spPr>
          <a:xfrm>
            <a:off x="1376395" y="7583963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18" name="Text Placeholder 525">
            <a:extLst>
              <a:ext uri="{FF2B5EF4-FFF2-40B4-BE49-F238E27FC236}">
                <a16:creationId xmlns:a16="http://schemas.microsoft.com/office/drawing/2014/main" id="{AAF913BC-FD3D-EA76-2FC2-F87833979D6B}"/>
              </a:ext>
            </a:extLst>
          </p:cNvPr>
          <p:cNvSpPr>
            <a:spLocks noGrp="1"/>
          </p:cNvSpPr>
          <p:nvPr>
            <p:ph type="body" sz="quarter" idx="218" hasCustomPrompt="1"/>
          </p:nvPr>
        </p:nvSpPr>
        <p:spPr>
          <a:xfrm>
            <a:off x="1376395" y="7736974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19" name="Text Placeholder 525">
            <a:extLst>
              <a:ext uri="{FF2B5EF4-FFF2-40B4-BE49-F238E27FC236}">
                <a16:creationId xmlns:a16="http://schemas.microsoft.com/office/drawing/2014/main" id="{319F01C4-671A-21D6-D5EC-50B3797D04E2}"/>
              </a:ext>
            </a:extLst>
          </p:cNvPr>
          <p:cNvSpPr>
            <a:spLocks noGrp="1"/>
          </p:cNvSpPr>
          <p:nvPr>
            <p:ph type="body" sz="quarter" idx="219" hasCustomPrompt="1"/>
          </p:nvPr>
        </p:nvSpPr>
        <p:spPr>
          <a:xfrm>
            <a:off x="1376395" y="7889986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20" name="Text Placeholder 525">
            <a:extLst>
              <a:ext uri="{FF2B5EF4-FFF2-40B4-BE49-F238E27FC236}">
                <a16:creationId xmlns:a16="http://schemas.microsoft.com/office/drawing/2014/main" id="{DFB2B516-E21E-566A-B7CE-4507AF0956E1}"/>
              </a:ext>
            </a:extLst>
          </p:cNvPr>
          <p:cNvSpPr>
            <a:spLocks noGrp="1"/>
          </p:cNvSpPr>
          <p:nvPr>
            <p:ph type="body" sz="quarter" idx="220" hasCustomPrompt="1"/>
          </p:nvPr>
        </p:nvSpPr>
        <p:spPr>
          <a:xfrm>
            <a:off x="1954541" y="7736974"/>
            <a:ext cx="509667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21" name="Text Placeholder 525">
            <a:extLst>
              <a:ext uri="{FF2B5EF4-FFF2-40B4-BE49-F238E27FC236}">
                <a16:creationId xmlns:a16="http://schemas.microsoft.com/office/drawing/2014/main" id="{428DB188-01CD-B503-8750-E26BDBDB00E9}"/>
              </a:ext>
            </a:extLst>
          </p:cNvPr>
          <p:cNvSpPr>
            <a:spLocks noGrp="1"/>
          </p:cNvSpPr>
          <p:nvPr>
            <p:ph type="body" sz="quarter" idx="221" hasCustomPrompt="1"/>
          </p:nvPr>
        </p:nvSpPr>
        <p:spPr>
          <a:xfrm>
            <a:off x="2889115" y="7583963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22" name="Text Placeholder 525">
            <a:extLst>
              <a:ext uri="{FF2B5EF4-FFF2-40B4-BE49-F238E27FC236}">
                <a16:creationId xmlns:a16="http://schemas.microsoft.com/office/drawing/2014/main" id="{CFDFC401-8890-0008-5783-D6B7C9102FC8}"/>
              </a:ext>
            </a:extLst>
          </p:cNvPr>
          <p:cNvSpPr>
            <a:spLocks noGrp="1"/>
          </p:cNvSpPr>
          <p:nvPr>
            <p:ph type="body" sz="quarter" idx="222" hasCustomPrompt="1"/>
          </p:nvPr>
        </p:nvSpPr>
        <p:spPr>
          <a:xfrm>
            <a:off x="2889115" y="7736974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23" name="Text Placeholder 525">
            <a:extLst>
              <a:ext uri="{FF2B5EF4-FFF2-40B4-BE49-F238E27FC236}">
                <a16:creationId xmlns:a16="http://schemas.microsoft.com/office/drawing/2014/main" id="{224DD33C-C05E-B790-C01C-3D969AE82696}"/>
              </a:ext>
            </a:extLst>
          </p:cNvPr>
          <p:cNvSpPr>
            <a:spLocks noGrp="1"/>
          </p:cNvSpPr>
          <p:nvPr>
            <p:ph type="body" sz="quarter" idx="223" hasCustomPrompt="1"/>
          </p:nvPr>
        </p:nvSpPr>
        <p:spPr>
          <a:xfrm>
            <a:off x="2889115" y="7889986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24" name="Text Placeholder 525">
            <a:extLst>
              <a:ext uri="{FF2B5EF4-FFF2-40B4-BE49-F238E27FC236}">
                <a16:creationId xmlns:a16="http://schemas.microsoft.com/office/drawing/2014/main" id="{F359A535-2685-E44B-0F07-37E53C8C8808}"/>
              </a:ext>
            </a:extLst>
          </p:cNvPr>
          <p:cNvSpPr>
            <a:spLocks noGrp="1"/>
          </p:cNvSpPr>
          <p:nvPr>
            <p:ph type="body" sz="quarter" idx="224" hasCustomPrompt="1"/>
          </p:nvPr>
        </p:nvSpPr>
        <p:spPr>
          <a:xfrm>
            <a:off x="3572739" y="7509334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25" name="Text Placeholder 525">
            <a:extLst>
              <a:ext uri="{FF2B5EF4-FFF2-40B4-BE49-F238E27FC236}">
                <a16:creationId xmlns:a16="http://schemas.microsoft.com/office/drawing/2014/main" id="{69482349-4B99-44D0-53B2-5244C974FBDC}"/>
              </a:ext>
            </a:extLst>
          </p:cNvPr>
          <p:cNvSpPr>
            <a:spLocks noGrp="1"/>
          </p:cNvSpPr>
          <p:nvPr>
            <p:ph type="body" sz="quarter" idx="225" hasCustomPrompt="1"/>
          </p:nvPr>
        </p:nvSpPr>
        <p:spPr>
          <a:xfrm>
            <a:off x="3572739" y="7662030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26" name="Text Placeholder 525">
            <a:extLst>
              <a:ext uri="{FF2B5EF4-FFF2-40B4-BE49-F238E27FC236}">
                <a16:creationId xmlns:a16="http://schemas.microsoft.com/office/drawing/2014/main" id="{CDF7F0F2-4442-8FAF-C4F0-4E7559B242F1}"/>
              </a:ext>
            </a:extLst>
          </p:cNvPr>
          <p:cNvSpPr>
            <a:spLocks noGrp="1"/>
          </p:cNvSpPr>
          <p:nvPr>
            <p:ph type="body" sz="quarter" idx="226" hasCustomPrompt="1"/>
          </p:nvPr>
        </p:nvSpPr>
        <p:spPr>
          <a:xfrm>
            <a:off x="3572739" y="7814726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27" name="Text Placeholder 525">
            <a:extLst>
              <a:ext uri="{FF2B5EF4-FFF2-40B4-BE49-F238E27FC236}">
                <a16:creationId xmlns:a16="http://schemas.microsoft.com/office/drawing/2014/main" id="{2351E5E8-D369-9F98-6421-D20CFE287EDE}"/>
              </a:ext>
            </a:extLst>
          </p:cNvPr>
          <p:cNvSpPr>
            <a:spLocks noGrp="1"/>
          </p:cNvSpPr>
          <p:nvPr>
            <p:ph type="body" sz="quarter" idx="227" hasCustomPrompt="1"/>
          </p:nvPr>
        </p:nvSpPr>
        <p:spPr>
          <a:xfrm>
            <a:off x="3572738" y="7967422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28" name="Text Placeholder 525">
            <a:extLst>
              <a:ext uri="{FF2B5EF4-FFF2-40B4-BE49-F238E27FC236}">
                <a16:creationId xmlns:a16="http://schemas.microsoft.com/office/drawing/2014/main" id="{951FF430-9FB9-E060-9052-1EC242CA2ADC}"/>
              </a:ext>
            </a:extLst>
          </p:cNvPr>
          <p:cNvSpPr>
            <a:spLocks noGrp="1"/>
          </p:cNvSpPr>
          <p:nvPr>
            <p:ph type="body" sz="quarter" idx="228" hasCustomPrompt="1"/>
          </p:nvPr>
        </p:nvSpPr>
        <p:spPr>
          <a:xfrm>
            <a:off x="4261564" y="7583963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29" name="Text Placeholder 525">
            <a:extLst>
              <a:ext uri="{FF2B5EF4-FFF2-40B4-BE49-F238E27FC236}">
                <a16:creationId xmlns:a16="http://schemas.microsoft.com/office/drawing/2014/main" id="{DBDFC93A-F986-FF9B-1EC5-2AE656717174}"/>
              </a:ext>
            </a:extLst>
          </p:cNvPr>
          <p:cNvSpPr>
            <a:spLocks noGrp="1"/>
          </p:cNvSpPr>
          <p:nvPr>
            <p:ph type="body" sz="quarter" idx="229" hasCustomPrompt="1"/>
          </p:nvPr>
        </p:nvSpPr>
        <p:spPr>
          <a:xfrm>
            <a:off x="4261564" y="7736974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30" name="Text Placeholder 525">
            <a:extLst>
              <a:ext uri="{FF2B5EF4-FFF2-40B4-BE49-F238E27FC236}">
                <a16:creationId xmlns:a16="http://schemas.microsoft.com/office/drawing/2014/main" id="{DB516B79-1125-30D1-C83E-1EEDFEF75E2E}"/>
              </a:ext>
            </a:extLst>
          </p:cNvPr>
          <p:cNvSpPr>
            <a:spLocks noGrp="1"/>
          </p:cNvSpPr>
          <p:nvPr>
            <p:ph type="body" sz="quarter" idx="230" hasCustomPrompt="1"/>
          </p:nvPr>
        </p:nvSpPr>
        <p:spPr>
          <a:xfrm>
            <a:off x="4261564" y="7889986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31" name="Text Placeholder 525">
            <a:extLst>
              <a:ext uri="{FF2B5EF4-FFF2-40B4-BE49-F238E27FC236}">
                <a16:creationId xmlns:a16="http://schemas.microsoft.com/office/drawing/2014/main" id="{B08CD68F-2460-CA18-3ECE-D158552E5FF6}"/>
              </a:ext>
            </a:extLst>
          </p:cNvPr>
          <p:cNvSpPr>
            <a:spLocks noGrp="1"/>
          </p:cNvSpPr>
          <p:nvPr>
            <p:ph type="body" sz="quarter" idx="231" hasCustomPrompt="1"/>
          </p:nvPr>
        </p:nvSpPr>
        <p:spPr>
          <a:xfrm>
            <a:off x="4961004" y="7583963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32" name="Text Placeholder 525">
            <a:extLst>
              <a:ext uri="{FF2B5EF4-FFF2-40B4-BE49-F238E27FC236}">
                <a16:creationId xmlns:a16="http://schemas.microsoft.com/office/drawing/2014/main" id="{DB9387AF-2182-5572-5244-C4E41B871300}"/>
              </a:ext>
            </a:extLst>
          </p:cNvPr>
          <p:cNvSpPr>
            <a:spLocks noGrp="1"/>
          </p:cNvSpPr>
          <p:nvPr>
            <p:ph type="body" sz="quarter" idx="232" hasCustomPrompt="1"/>
          </p:nvPr>
        </p:nvSpPr>
        <p:spPr>
          <a:xfrm>
            <a:off x="4961004" y="7736974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33" name="Text Placeholder 525">
            <a:extLst>
              <a:ext uri="{FF2B5EF4-FFF2-40B4-BE49-F238E27FC236}">
                <a16:creationId xmlns:a16="http://schemas.microsoft.com/office/drawing/2014/main" id="{8ECBFD7F-2ADA-F914-B7FD-049E19774455}"/>
              </a:ext>
            </a:extLst>
          </p:cNvPr>
          <p:cNvSpPr>
            <a:spLocks noGrp="1"/>
          </p:cNvSpPr>
          <p:nvPr>
            <p:ph type="body" sz="quarter" idx="233" hasCustomPrompt="1"/>
          </p:nvPr>
        </p:nvSpPr>
        <p:spPr>
          <a:xfrm>
            <a:off x="4961004" y="7889986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34" name="Text Placeholder 525">
            <a:extLst>
              <a:ext uri="{FF2B5EF4-FFF2-40B4-BE49-F238E27FC236}">
                <a16:creationId xmlns:a16="http://schemas.microsoft.com/office/drawing/2014/main" id="{8556B4F6-ECA1-FA09-1062-925A6A4F7220}"/>
              </a:ext>
            </a:extLst>
          </p:cNvPr>
          <p:cNvSpPr>
            <a:spLocks noGrp="1"/>
          </p:cNvSpPr>
          <p:nvPr>
            <p:ph type="body" sz="quarter" idx="234" hasCustomPrompt="1"/>
          </p:nvPr>
        </p:nvSpPr>
        <p:spPr>
          <a:xfrm>
            <a:off x="5660444" y="7583963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35" name="Text Placeholder 525">
            <a:extLst>
              <a:ext uri="{FF2B5EF4-FFF2-40B4-BE49-F238E27FC236}">
                <a16:creationId xmlns:a16="http://schemas.microsoft.com/office/drawing/2014/main" id="{C9001100-F42F-FBA7-5973-3A9CA1CCD419}"/>
              </a:ext>
            </a:extLst>
          </p:cNvPr>
          <p:cNvSpPr>
            <a:spLocks noGrp="1"/>
          </p:cNvSpPr>
          <p:nvPr>
            <p:ph type="body" sz="quarter" idx="235" hasCustomPrompt="1"/>
          </p:nvPr>
        </p:nvSpPr>
        <p:spPr>
          <a:xfrm>
            <a:off x="5660444" y="7736974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36" name="Text Placeholder 525">
            <a:extLst>
              <a:ext uri="{FF2B5EF4-FFF2-40B4-BE49-F238E27FC236}">
                <a16:creationId xmlns:a16="http://schemas.microsoft.com/office/drawing/2014/main" id="{A5F97E12-E417-3D6E-C144-BB9A540D92C3}"/>
              </a:ext>
            </a:extLst>
          </p:cNvPr>
          <p:cNvSpPr>
            <a:spLocks noGrp="1"/>
          </p:cNvSpPr>
          <p:nvPr>
            <p:ph type="body" sz="quarter" idx="236" hasCustomPrompt="1"/>
          </p:nvPr>
        </p:nvSpPr>
        <p:spPr>
          <a:xfrm>
            <a:off x="5660444" y="7889986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37" name="Text Placeholder 525">
            <a:extLst>
              <a:ext uri="{FF2B5EF4-FFF2-40B4-BE49-F238E27FC236}">
                <a16:creationId xmlns:a16="http://schemas.microsoft.com/office/drawing/2014/main" id="{CAF04164-4EBC-5797-A0CF-B7D5C2057497}"/>
              </a:ext>
            </a:extLst>
          </p:cNvPr>
          <p:cNvSpPr>
            <a:spLocks noGrp="1"/>
          </p:cNvSpPr>
          <p:nvPr>
            <p:ph type="body" sz="quarter" idx="237" hasCustomPrompt="1"/>
          </p:nvPr>
        </p:nvSpPr>
        <p:spPr>
          <a:xfrm>
            <a:off x="6359884" y="7583963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38" name="Text Placeholder 525">
            <a:extLst>
              <a:ext uri="{FF2B5EF4-FFF2-40B4-BE49-F238E27FC236}">
                <a16:creationId xmlns:a16="http://schemas.microsoft.com/office/drawing/2014/main" id="{54968C3E-0AEB-D6BD-227F-08AF4B10BD8C}"/>
              </a:ext>
            </a:extLst>
          </p:cNvPr>
          <p:cNvSpPr>
            <a:spLocks noGrp="1"/>
          </p:cNvSpPr>
          <p:nvPr>
            <p:ph type="body" sz="quarter" idx="238" hasCustomPrompt="1"/>
          </p:nvPr>
        </p:nvSpPr>
        <p:spPr>
          <a:xfrm>
            <a:off x="6359884" y="7736974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39" name="Text Placeholder 525">
            <a:extLst>
              <a:ext uri="{FF2B5EF4-FFF2-40B4-BE49-F238E27FC236}">
                <a16:creationId xmlns:a16="http://schemas.microsoft.com/office/drawing/2014/main" id="{0C08A758-EAA8-CA4A-EB41-7258578540BE}"/>
              </a:ext>
            </a:extLst>
          </p:cNvPr>
          <p:cNvSpPr>
            <a:spLocks noGrp="1"/>
          </p:cNvSpPr>
          <p:nvPr>
            <p:ph type="body" sz="quarter" idx="239" hasCustomPrompt="1"/>
          </p:nvPr>
        </p:nvSpPr>
        <p:spPr>
          <a:xfrm>
            <a:off x="6359884" y="7889986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40" name="Text Placeholder 525">
            <a:extLst>
              <a:ext uri="{FF2B5EF4-FFF2-40B4-BE49-F238E27FC236}">
                <a16:creationId xmlns:a16="http://schemas.microsoft.com/office/drawing/2014/main" id="{37813C9E-9308-4DFB-AE92-255DD918781E}"/>
              </a:ext>
            </a:extLst>
          </p:cNvPr>
          <p:cNvSpPr>
            <a:spLocks noGrp="1"/>
          </p:cNvSpPr>
          <p:nvPr>
            <p:ph type="body" sz="quarter" idx="240" hasCustomPrompt="1"/>
          </p:nvPr>
        </p:nvSpPr>
        <p:spPr>
          <a:xfrm>
            <a:off x="1376395" y="8327176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41" name="Text Placeholder 525">
            <a:extLst>
              <a:ext uri="{FF2B5EF4-FFF2-40B4-BE49-F238E27FC236}">
                <a16:creationId xmlns:a16="http://schemas.microsoft.com/office/drawing/2014/main" id="{534E1CFC-DB5F-9E10-42FF-525E8F0CF4FF}"/>
              </a:ext>
            </a:extLst>
          </p:cNvPr>
          <p:cNvSpPr>
            <a:spLocks noGrp="1"/>
          </p:cNvSpPr>
          <p:nvPr>
            <p:ph type="body" sz="quarter" idx="241" hasCustomPrompt="1"/>
          </p:nvPr>
        </p:nvSpPr>
        <p:spPr>
          <a:xfrm>
            <a:off x="1376395" y="8480187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42" name="Text Placeholder 525">
            <a:extLst>
              <a:ext uri="{FF2B5EF4-FFF2-40B4-BE49-F238E27FC236}">
                <a16:creationId xmlns:a16="http://schemas.microsoft.com/office/drawing/2014/main" id="{33DB831E-675D-E1A9-36E0-099D935745E9}"/>
              </a:ext>
            </a:extLst>
          </p:cNvPr>
          <p:cNvSpPr>
            <a:spLocks noGrp="1"/>
          </p:cNvSpPr>
          <p:nvPr>
            <p:ph type="body" sz="quarter" idx="242" hasCustomPrompt="1"/>
          </p:nvPr>
        </p:nvSpPr>
        <p:spPr>
          <a:xfrm>
            <a:off x="1376395" y="8633199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43" name="Text Placeholder 525">
            <a:extLst>
              <a:ext uri="{FF2B5EF4-FFF2-40B4-BE49-F238E27FC236}">
                <a16:creationId xmlns:a16="http://schemas.microsoft.com/office/drawing/2014/main" id="{CA765E81-7662-7D2A-4F0A-D1709566D292}"/>
              </a:ext>
            </a:extLst>
          </p:cNvPr>
          <p:cNvSpPr>
            <a:spLocks noGrp="1"/>
          </p:cNvSpPr>
          <p:nvPr>
            <p:ph type="body" sz="quarter" idx="243" hasCustomPrompt="1"/>
          </p:nvPr>
        </p:nvSpPr>
        <p:spPr>
          <a:xfrm>
            <a:off x="1954541" y="8480187"/>
            <a:ext cx="509667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44" name="Text Placeholder 525">
            <a:extLst>
              <a:ext uri="{FF2B5EF4-FFF2-40B4-BE49-F238E27FC236}">
                <a16:creationId xmlns:a16="http://schemas.microsoft.com/office/drawing/2014/main" id="{868C31B4-2103-E965-444B-57661F71A704}"/>
              </a:ext>
            </a:extLst>
          </p:cNvPr>
          <p:cNvSpPr>
            <a:spLocks noGrp="1"/>
          </p:cNvSpPr>
          <p:nvPr>
            <p:ph type="body" sz="quarter" idx="244" hasCustomPrompt="1"/>
          </p:nvPr>
        </p:nvSpPr>
        <p:spPr>
          <a:xfrm>
            <a:off x="2889115" y="8327176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45" name="Text Placeholder 525">
            <a:extLst>
              <a:ext uri="{FF2B5EF4-FFF2-40B4-BE49-F238E27FC236}">
                <a16:creationId xmlns:a16="http://schemas.microsoft.com/office/drawing/2014/main" id="{7E2F51C7-A4AB-D2CD-BD79-B333E66D12DB}"/>
              </a:ext>
            </a:extLst>
          </p:cNvPr>
          <p:cNvSpPr>
            <a:spLocks noGrp="1"/>
          </p:cNvSpPr>
          <p:nvPr>
            <p:ph type="body" sz="quarter" idx="245" hasCustomPrompt="1"/>
          </p:nvPr>
        </p:nvSpPr>
        <p:spPr>
          <a:xfrm>
            <a:off x="2889115" y="8480187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46" name="Text Placeholder 525">
            <a:extLst>
              <a:ext uri="{FF2B5EF4-FFF2-40B4-BE49-F238E27FC236}">
                <a16:creationId xmlns:a16="http://schemas.microsoft.com/office/drawing/2014/main" id="{E173911B-2C54-BD5D-6636-F822F2E26686}"/>
              </a:ext>
            </a:extLst>
          </p:cNvPr>
          <p:cNvSpPr>
            <a:spLocks noGrp="1"/>
          </p:cNvSpPr>
          <p:nvPr>
            <p:ph type="body" sz="quarter" idx="246" hasCustomPrompt="1"/>
          </p:nvPr>
        </p:nvSpPr>
        <p:spPr>
          <a:xfrm>
            <a:off x="2889115" y="8633199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47" name="Text Placeholder 525">
            <a:extLst>
              <a:ext uri="{FF2B5EF4-FFF2-40B4-BE49-F238E27FC236}">
                <a16:creationId xmlns:a16="http://schemas.microsoft.com/office/drawing/2014/main" id="{4E8A7AAB-77E8-C4D5-EA9D-58D3348A59CB}"/>
              </a:ext>
            </a:extLst>
          </p:cNvPr>
          <p:cNvSpPr>
            <a:spLocks noGrp="1"/>
          </p:cNvSpPr>
          <p:nvPr>
            <p:ph type="body" sz="quarter" idx="247" hasCustomPrompt="1"/>
          </p:nvPr>
        </p:nvSpPr>
        <p:spPr>
          <a:xfrm>
            <a:off x="3572739" y="8252547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48" name="Text Placeholder 525">
            <a:extLst>
              <a:ext uri="{FF2B5EF4-FFF2-40B4-BE49-F238E27FC236}">
                <a16:creationId xmlns:a16="http://schemas.microsoft.com/office/drawing/2014/main" id="{EB5E8C25-2611-BCB4-1E4E-C74028CD1894}"/>
              </a:ext>
            </a:extLst>
          </p:cNvPr>
          <p:cNvSpPr>
            <a:spLocks noGrp="1"/>
          </p:cNvSpPr>
          <p:nvPr>
            <p:ph type="body" sz="quarter" idx="248" hasCustomPrompt="1"/>
          </p:nvPr>
        </p:nvSpPr>
        <p:spPr>
          <a:xfrm>
            <a:off x="3572739" y="8405243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49" name="Text Placeholder 525">
            <a:extLst>
              <a:ext uri="{FF2B5EF4-FFF2-40B4-BE49-F238E27FC236}">
                <a16:creationId xmlns:a16="http://schemas.microsoft.com/office/drawing/2014/main" id="{E428894B-397A-70C9-A659-B92B03394764}"/>
              </a:ext>
            </a:extLst>
          </p:cNvPr>
          <p:cNvSpPr>
            <a:spLocks noGrp="1"/>
          </p:cNvSpPr>
          <p:nvPr>
            <p:ph type="body" sz="quarter" idx="249" hasCustomPrompt="1"/>
          </p:nvPr>
        </p:nvSpPr>
        <p:spPr>
          <a:xfrm>
            <a:off x="3572739" y="8557939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50" name="Text Placeholder 525">
            <a:extLst>
              <a:ext uri="{FF2B5EF4-FFF2-40B4-BE49-F238E27FC236}">
                <a16:creationId xmlns:a16="http://schemas.microsoft.com/office/drawing/2014/main" id="{50A111A2-7F98-F4BA-94A8-77684354DED1}"/>
              </a:ext>
            </a:extLst>
          </p:cNvPr>
          <p:cNvSpPr>
            <a:spLocks noGrp="1"/>
          </p:cNvSpPr>
          <p:nvPr>
            <p:ph type="body" sz="quarter" idx="250" hasCustomPrompt="1"/>
          </p:nvPr>
        </p:nvSpPr>
        <p:spPr>
          <a:xfrm>
            <a:off x="3572738" y="8710635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51" name="Text Placeholder 525">
            <a:extLst>
              <a:ext uri="{FF2B5EF4-FFF2-40B4-BE49-F238E27FC236}">
                <a16:creationId xmlns:a16="http://schemas.microsoft.com/office/drawing/2014/main" id="{A55F854A-4036-3922-E053-165AFC979C05}"/>
              </a:ext>
            </a:extLst>
          </p:cNvPr>
          <p:cNvSpPr>
            <a:spLocks noGrp="1"/>
          </p:cNvSpPr>
          <p:nvPr>
            <p:ph type="body" sz="quarter" idx="251" hasCustomPrompt="1"/>
          </p:nvPr>
        </p:nvSpPr>
        <p:spPr>
          <a:xfrm>
            <a:off x="4261564" y="8327176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52" name="Text Placeholder 525">
            <a:extLst>
              <a:ext uri="{FF2B5EF4-FFF2-40B4-BE49-F238E27FC236}">
                <a16:creationId xmlns:a16="http://schemas.microsoft.com/office/drawing/2014/main" id="{FC74B60A-6C13-34B7-F94E-B5BEB5E1ADE0}"/>
              </a:ext>
            </a:extLst>
          </p:cNvPr>
          <p:cNvSpPr>
            <a:spLocks noGrp="1"/>
          </p:cNvSpPr>
          <p:nvPr>
            <p:ph type="body" sz="quarter" idx="252" hasCustomPrompt="1"/>
          </p:nvPr>
        </p:nvSpPr>
        <p:spPr>
          <a:xfrm>
            <a:off x="4261564" y="8480187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53" name="Text Placeholder 525">
            <a:extLst>
              <a:ext uri="{FF2B5EF4-FFF2-40B4-BE49-F238E27FC236}">
                <a16:creationId xmlns:a16="http://schemas.microsoft.com/office/drawing/2014/main" id="{D153261A-C288-79CF-A0ED-EE1C1F29616C}"/>
              </a:ext>
            </a:extLst>
          </p:cNvPr>
          <p:cNvSpPr>
            <a:spLocks noGrp="1"/>
          </p:cNvSpPr>
          <p:nvPr>
            <p:ph type="body" sz="quarter" idx="253" hasCustomPrompt="1"/>
          </p:nvPr>
        </p:nvSpPr>
        <p:spPr>
          <a:xfrm>
            <a:off x="4261564" y="8633199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54" name="Text Placeholder 525">
            <a:extLst>
              <a:ext uri="{FF2B5EF4-FFF2-40B4-BE49-F238E27FC236}">
                <a16:creationId xmlns:a16="http://schemas.microsoft.com/office/drawing/2014/main" id="{EE3062DE-F0CA-40EF-7A1D-1F9CF3DFC473}"/>
              </a:ext>
            </a:extLst>
          </p:cNvPr>
          <p:cNvSpPr>
            <a:spLocks noGrp="1"/>
          </p:cNvSpPr>
          <p:nvPr>
            <p:ph type="body" sz="quarter" idx="254" hasCustomPrompt="1"/>
          </p:nvPr>
        </p:nvSpPr>
        <p:spPr>
          <a:xfrm>
            <a:off x="4961004" y="8327176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55" name="Text Placeholder 525">
            <a:extLst>
              <a:ext uri="{FF2B5EF4-FFF2-40B4-BE49-F238E27FC236}">
                <a16:creationId xmlns:a16="http://schemas.microsoft.com/office/drawing/2014/main" id="{B3C63D5F-4139-6CFD-6D3C-AC9F78726274}"/>
              </a:ext>
            </a:extLst>
          </p:cNvPr>
          <p:cNvSpPr>
            <a:spLocks noGrp="1"/>
          </p:cNvSpPr>
          <p:nvPr>
            <p:ph type="body" sz="quarter" idx="255" hasCustomPrompt="1"/>
          </p:nvPr>
        </p:nvSpPr>
        <p:spPr>
          <a:xfrm>
            <a:off x="4961004" y="8480187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56" name="Text Placeholder 525">
            <a:extLst>
              <a:ext uri="{FF2B5EF4-FFF2-40B4-BE49-F238E27FC236}">
                <a16:creationId xmlns:a16="http://schemas.microsoft.com/office/drawing/2014/main" id="{E2621BC9-98EC-35ED-08F7-E199E4D9C4DD}"/>
              </a:ext>
            </a:extLst>
          </p:cNvPr>
          <p:cNvSpPr>
            <a:spLocks noGrp="1"/>
          </p:cNvSpPr>
          <p:nvPr>
            <p:ph type="body" sz="quarter" idx="256" hasCustomPrompt="1"/>
          </p:nvPr>
        </p:nvSpPr>
        <p:spPr>
          <a:xfrm>
            <a:off x="4961004" y="8633199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57" name="Text Placeholder 525">
            <a:extLst>
              <a:ext uri="{FF2B5EF4-FFF2-40B4-BE49-F238E27FC236}">
                <a16:creationId xmlns:a16="http://schemas.microsoft.com/office/drawing/2014/main" id="{7E4574DA-1F8F-89DD-4737-E5116DE63036}"/>
              </a:ext>
            </a:extLst>
          </p:cNvPr>
          <p:cNvSpPr>
            <a:spLocks noGrp="1"/>
          </p:cNvSpPr>
          <p:nvPr>
            <p:ph type="body" sz="quarter" idx="257" hasCustomPrompt="1"/>
          </p:nvPr>
        </p:nvSpPr>
        <p:spPr>
          <a:xfrm>
            <a:off x="5660444" y="8327176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58" name="Text Placeholder 525">
            <a:extLst>
              <a:ext uri="{FF2B5EF4-FFF2-40B4-BE49-F238E27FC236}">
                <a16:creationId xmlns:a16="http://schemas.microsoft.com/office/drawing/2014/main" id="{4866FED8-FAD6-D43E-553A-C0948CF27134}"/>
              </a:ext>
            </a:extLst>
          </p:cNvPr>
          <p:cNvSpPr>
            <a:spLocks noGrp="1"/>
          </p:cNvSpPr>
          <p:nvPr>
            <p:ph type="body" sz="quarter" idx="258" hasCustomPrompt="1"/>
          </p:nvPr>
        </p:nvSpPr>
        <p:spPr>
          <a:xfrm>
            <a:off x="5660444" y="8480187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59" name="Text Placeholder 525">
            <a:extLst>
              <a:ext uri="{FF2B5EF4-FFF2-40B4-BE49-F238E27FC236}">
                <a16:creationId xmlns:a16="http://schemas.microsoft.com/office/drawing/2014/main" id="{B02D562D-02B6-E596-5009-B5755E020417}"/>
              </a:ext>
            </a:extLst>
          </p:cNvPr>
          <p:cNvSpPr>
            <a:spLocks noGrp="1"/>
          </p:cNvSpPr>
          <p:nvPr>
            <p:ph type="body" sz="quarter" idx="259" hasCustomPrompt="1"/>
          </p:nvPr>
        </p:nvSpPr>
        <p:spPr>
          <a:xfrm>
            <a:off x="5660444" y="8633199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60" name="Text Placeholder 525">
            <a:extLst>
              <a:ext uri="{FF2B5EF4-FFF2-40B4-BE49-F238E27FC236}">
                <a16:creationId xmlns:a16="http://schemas.microsoft.com/office/drawing/2014/main" id="{A2B31965-6CC9-DF37-4219-1562F7D0D237}"/>
              </a:ext>
            </a:extLst>
          </p:cNvPr>
          <p:cNvSpPr>
            <a:spLocks noGrp="1"/>
          </p:cNvSpPr>
          <p:nvPr>
            <p:ph type="body" sz="quarter" idx="260" hasCustomPrompt="1"/>
          </p:nvPr>
        </p:nvSpPr>
        <p:spPr>
          <a:xfrm>
            <a:off x="6359884" y="8327176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61" name="Text Placeholder 525">
            <a:extLst>
              <a:ext uri="{FF2B5EF4-FFF2-40B4-BE49-F238E27FC236}">
                <a16:creationId xmlns:a16="http://schemas.microsoft.com/office/drawing/2014/main" id="{F58D9162-B43C-8C7C-EFBE-6D3492F5BBCA}"/>
              </a:ext>
            </a:extLst>
          </p:cNvPr>
          <p:cNvSpPr>
            <a:spLocks noGrp="1"/>
          </p:cNvSpPr>
          <p:nvPr>
            <p:ph type="body" sz="quarter" idx="261" hasCustomPrompt="1"/>
          </p:nvPr>
        </p:nvSpPr>
        <p:spPr>
          <a:xfrm>
            <a:off x="6359884" y="8480187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62" name="Text Placeholder 525">
            <a:extLst>
              <a:ext uri="{FF2B5EF4-FFF2-40B4-BE49-F238E27FC236}">
                <a16:creationId xmlns:a16="http://schemas.microsoft.com/office/drawing/2014/main" id="{0E01AE15-E775-49D0-670C-181A558DB87F}"/>
              </a:ext>
            </a:extLst>
          </p:cNvPr>
          <p:cNvSpPr>
            <a:spLocks noGrp="1"/>
          </p:cNvSpPr>
          <p:nvPr>
            <p:ph type="body" sz="quarter" idx="262" hasCustomPrompt="1"/>
          </p:nvPr>
        </p:nvSpPr>
        <p:spPr>
          <a:xfrm>
            <a:off x="6359884" y="8633199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63" name="Text Placeholder 525">
            <a:extLst>
              <a:ext uri="{FF2B5EF4-FFF2-40B4-BE49-F238E27FC236}">
                <a16:creationId xmlns:a16="http://schemas.microsoft.com/office/drawing/2014/main" id="{406B094E-5E39-D5D6-5734-0748B1347912}"/>
              </a:ext>
            </a:extLst>
          </p:cNvPr>
          <p:cNvSpPr>
            <a:spLocks noGrp="1"/>
          </p:cNvSpPr>
          <p:nvPr>
            <p:ph type="body" sz="quarter" idx="263" hasCustomPrompt="1"/>
          </p:nvPr>
        </p:nvSpPr>
        <p:spPr>
          <a:xfrm>
            <a:off x="1376395" y="9070389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64" name="Text Placeholder 525">
            <a:extLst>
              <a:ext uri="{FF2B5EF4-FFF2-40B4-BE49-F238E27FC236}">
                <a16:creationId xmlns:a16="http://schemas.microsoft.com/office/drawing/2014/main" id="{3B84C9AE-818B-365E-F71C-67D9A87C19BD}"/>
              </a:ext>
            </a:extLst>
          </p:cNvPr>
          <p:cNvSpPr>
            <a:spLocks noGrp="1"/>
          </p:cNvSpPr>
          <p:nvPr>
            <p:ph type="body" sz="quarter" idx="264" hasCustomPrompt="1"/>
          </p:nvPr>
        </p:nvSpPr>
        <p:spPr>
          <a:xfrm>
            <a:off x="1376395" y="9223400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65" name="Text Placeholder 525">
            <a:extLst>
              <a:ext uri="{FF2B5EF4-FFF2-40B4-BE49-F238E27FC236}">
                <a16:creationId xmlns:a16="http://schemas.microsoft.com/office/drawing/2014/main" id="{A5356C4A-AF79-A621-5B45-1E0FD138EBEC}"/>
              </a:ext>
            </a:extLst>
          </p:cNvPr>
          <p:cNvSpPr>
            <a:spLocks noGrp="1"/>
          </p:cNvSpPr>
          <p:nvPr>
            <p:ph type="body" sz="quarter" idx="265" hasCustomPrompt="1"/>
          </p:nvPr>
        </p:nvSpPr>
        <p:spPr>
          <a:xfrm>
            <a:off x="1376395" y="9376412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66" name="Text Placeholder 525">
            <a:extLst>
              <a:ext uri="{FF2B5EF4-FFF2-40B4-BE49-F238E27FC236}">
                <a16:creationId xmlns:a16="http://schemas.microsoft.com/office/drawing/2014/main" id="{39EBA833-C591-D6D0-2C4F-849ED3F44311}"/>
              </a:ext>
            </a:extLst>
          </p:cNvPr>
          <p:cNvSpPr>
            <a:spLocks noGrp="1"/>
          </p:cNvSpPr>
          <p:nvPr>
            <p:ph type="body" sz="quarter" idx="266" hasCustomPrompt="1"/>
          </p:nvPr>
        </p:nvSpPr>
        <p:spPr>
          <a:xfrm>
            <a:off x="1954541" y="9223400"/>
            <a:ext cx="509667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67" name="Text Placeholder 525">
            <a:extLst>
              <a:ext uri="{FF2B5EF4-FFF2-40B4-BE49-F238E27FC236}">
                <a16:creationId xmlns:a16="http://schemas.microsoft.com/office/drawing/2014/main" id="{BD8DA98D-741C-3B60-57A3-F3DE84357DF6}"/>
              </a:ext>
            </a:extLst>
          </p:cNvPr>
          <p:cNvSpPr>
            <a:spLocks noGrp="1"/>
          </p:cNvSpPr>
          <p:nvPr>
            <p:ph type="body" sz="quarter" idx="267" hasCustomPrompt="1"/>
          </p:nvPr>
        </p:nvSpPr>
        <p:spPr>
          <a:xfrm>
            <a:off x="2889115" y="9070389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68" name="Text Placeholder 525">
            <a:extLst>
              <a:ext uri="{FF2B5EF4-FFF2-40B4-BE49-F238E27FC236}">
                <a16:creationId xmlns:a16="http://schemas.microsoft.com/office/drawing/2014/main" id="{B2ED1936-6739-0F8C-7EE0-0A88C9FC1D68}"/>
              </a:ext>
            </a:extLst>
          </p:cNvPr>
          <p:cNvSpPr>
            <a:spLocks noGrp="1"/>
          </p:cNvSpPr>
          <p:nvPr>
            <p:ph type="body" sz="quarter" idx="268" hasCustomPrompt="1"/>
          </p:nvPr>
        </p:nvSpPr>
        <p:spPr>
          <a:xfrm>
            <a:off x="2889115" y="9223400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69" name="Text Placeholder 525">
            <a:extLst>
              <a:ext uri="{FF2B5EF4-FFF2-40B4-BE49-F238E27FC236}">
                <a16:creationId xmlns:a16="http://schemas.microsoft.com/office/drawing/2014/main" id="{E37F45B1-9BFE-EB9D-DA86-F805B6776CDA}"/>
              </a:ext>
            </a:extLst>
          </p:cNvPr>
          <p:cNvSpPr>
            <a:spLocks noGrp="1"/>
          </p:cNvSpPr>
          <p:nvPr>
            <p:ph type="body" sz="quarter" idx="269" hasCustomPrompt="1"/>
          </p:nvPr>
        </p:nvSpPr>
        <p:spPr>
          <a:xfrm>
            <a:off x="2889115" y="9376412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70" name="Text Placeholder 525">
            <a:extLst>
              <a:ext uri="{FF2B5EF4-FFF2-40B4-BE49-F238E27FC236}">
                <a16:creationId xmlns:a16="http://schemas.microsoft.com/office/drawing/2014/main" id="{46B7BA52-A9A6-43A7-A7EB-70FC0351F422}"/>
              </a:ext>
            </a:extLst>
          </p:cNvPr>
          <p:cNvSpPr>
            <a:spLocks noGrp="1"/>
          </p:cNvSpPr>
          <p:nvPr>
            <p:ph type="body" sz="quarter" idx="270" hasCustomPrompt="1"/>
          </p:nvPr>
        </p:nvSpPr>
        <p:spPr>
          <a:xfrm>
            <a:off x="3572739" y="8995760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71" name="Text Placeholder 525">
            <a:extLst>
              <a:ext uri="{FF2B5EF4-FFF2-40B4-BE49-F238E27FC236}">
                <a16:creationId xmlns:a16="http://schemas.microsoft.com/office/drawing/2014/main" id="{69F1C238-64DC-9A38-4BD5-9C5F269D0E87}"/>
              </a:ext>
            </a:extLst>
          </p:cNvPr>
          <p:cNvSpPr>
            <a:spLocks noGrp="1"/>
          </p:cNvSpPr>
          <p:nvPr>
            <p:ph type="body" sz="quarter" idx="271" hasCustomPrompt="1"/>
          </p:nvPr>
        </p:nvSpPr>
        <p:spPr>
          <a:xfrm>
            <a:off x="3572739" y="9148456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72" name="Text Placeholder 525">
            <a:extLst>
              <a:ext uri="{FF2B5EF4-FFF2-40B4-BE49-F238E27FC236}">
                <a16:creationId xmlns:a16="http://schemas.microsoft.com/office/drawing/2014/main" id="{8609FE15-E3FB-9BC9-B20C-F287B4E73043}"/>
              </a:ext>
            </a:extLst>
          </p:cNvPr>
          <p:cNvSpPr>
            <a:spLocks noGrp="1"/>
          </p:cNvSpPr>
          <p:nvPr>
            <p:ph type="body" sz="quarter" idx="272" hasCustomPrompt="1"/>
          </p:nvPr>
        </p:nvSpPr>
        <p:spPr>
          <a:xfrm>
            <a:off x="3572739" y="9301152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73" name="Text Placeholder 525">
            <a:extLst>
              <a:ext uri="{FF2B5EF4-FFF2-40B4-BE49-F238E27FC236}">
                <a16:creationId xmlns:a16="http://schemas.microsoft.com/office/drawing/2014/main" id="{52675DE9-10D3-082A-8C33-B153C1CA4EAA}"/>
              </a:ext>
            </a:extLst>
          </p:cNvPr>
          <p:cNvSpPr>
            <a:spLocks noGrp="1"/>
          </p:cNvSpPr>
          <p:nvPr>
            <p:ph type="body" sz="quarter" idx="273" hasCustomPrompt="1"/>
          </p:nvPr>
        </p:nvSpPr>
        <p:spPr>
          <a:xfrm>
            <a:off x="3572738" y="9453848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74" name="Text Placeholder 525">
            <a:extLst>
              <a:ext uri="{FF2B5EF4-FFF2-40B4-BE49-F238E27FC236}">
                <a16:creationId xmlns:a16="http://schemas.microsoft.com/office/drawing/2014/main" id="{4D1017A2-99C2-65BC-60F8-D79AA81A1246}"/>
              </a:ext>
            </a:extLst>
          </p:cNvPr>
          <p:cNvSpPr>
            <a:spLocks noGrp="1"/>
          </p:cNvSpPr>
          <p:nvPr>
            <p:ph type="body" sz="quarter" idx="274" hasCustomPrompt="1"/>
          </p:nvPr>
        </p:nvSpPr>
        <p:spPr>
          <a:xfrm>
            <a:off x="4261564" y="9070389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75" name="Text Placeholder 525">
            <a:extLst>
              <a:ext uri="{FF2B5EF4-FFF2-40B4-BE49-F238E27FC236}">
                <a16:creationId xmlns:a16="http://schemas.microsoft.com/office/drawing/2014/main" id="{8BD3A0C5-368B-9679-B520-8020FAC9A356}"/>
              </a:ext>
            </a:extLst>
          </p:cNvPr>
          <p:cNvSpPr>
            <a:spLocks noGrp="1"/>
          </p:cNvSpPr>
          <p:nvPr>
            <p:ph type="body" sz="quarter" idx="275" hasCustomPrompt="1"/>
          </p:nvPr>
        </p:nvSpPr>
        <p:spPr>
          <a:xfrm>
            <a:off x="4261564" y="9223400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76" name="Text Placeholder 525">
            <a:extLst>
              <a:ext uri="{FF2B5EF4-FFF2-40B4-BE49-F238E27FC236}">
                <a16:creationId xmlns:a16="http://schemas.microsoft.com/office/drawing/2014/main" id="{CBF39FCA-7A8B-428C-7EEE-FF6BB4400483}"/>
              </a:ext>
            </a:extLst>
          </p:cNvPr>
          <p:cNvSpPr>
            <a:spLocks noGrp="1"/>
          </p:cNvSpPr>
          <p:nvPr>
            <p:ph type="body" sz="quarter" idx="276" hasCustomPrompt="1"/>
          </p:nvPr>
        </p:nvSpPr>
        <p:spPr>
          <a:xfrm>
            <a:off x="4261564" y="9376412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77" name="Text Placeholder 525">
            <a:extLst>
              <a:ext uri="{FF2B5EF4-FFF2-40B4-BE49-F238E27FC236}">
                <a16:creationId xmlns:a16="http://schemas.microsoft.com/office/drawing/2014/main" id="{898B77F2-A7C0-7E92-D9EE-6DB706183C55}"/>
              </a:ext>
            </a:extLst>
          </p:cNvPr>
          <p:cNvSpPr>
            <a:spLocks noGrp="1"/>
          </p:cNvSpPr>
          <p:nvPr>
            <p:ph type="body" sz="quarter" idx="277" hasCustomPrompt="1"/>
          </p:nvPr>
        </p:nvSpPr>
        <p:spPr>
          <a:xfrm>
            <a:off x="4961004" y="9070389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78" name="Text Placeholder 525">
            <a:extLst>
              <a:ext uri="{FF2B5EF4-FFF2-40B4-BE49-F238E27FC236}">
                <a16:creationId xmlns:a16="http://schemas.microsoft.com/office/drawing/2014/main" id="{48A059B5-F930-ACD6-5309-9A338F5E4277}"/>
              </a:ext>
            </a:extLst>
          </p:cNvPr>
          <p:cNvSpPr>
            <a:spLocks noGrp="1"/>
          </p:cNvSpPr>
          <p:nvPr>
            <p:ph type="body" sz="quarter" idx="278" hasCustomPrompt="1"/>
          </p:nvPr>
        </p:nvSpPr>
        <p:spPr>
          <a:xfrm>
            <a:off x="4961004" y="9223400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79" name="Text Placeholder 525">
            <a:extLst>
              <a:ext uri="{FF2B5EF4-FFF2-40B4-BE49-F238E27FC236}">
                <a16:creationId xmlns:a16="http://schemas.microsoft.com/office/drawing/2014/main" id="{CB9254D3-B917-6F89-545E-9A1773C72475}"/>
              </a:ext>
            </a:extLst>
          </p:cNvPr>
          <p:cNvSpPr>
            <a:spLocks noGrp="1"/>
          </p:cNvSpPr>
          <p:nvPr>
            <p:ph type="body" sz="quarter" idx="279" hasCustomPrompt="1"/>
          </p:nvPr>
        </p:nvSpPr>
        <p:spPr>
          <a:xfrm>
            <a:off x="4961004" y="9376412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80" name="Text Placeholder 525">
            <a:extLst>
              <a:ext uri="{FF2B5EF4-FFF2-40B4-BE49-F238E27FC236}">
                <a16:creationId xmlns:a16="http://schemas.microsoft.com/office/drawing/2014/main" id="{2E9EB6F0-3213-CEFC-CF4B-BD01B2651200}"/>
              </a:ext>
            </a:extLst>
          </p:cNvPr>
          <p:cNvSpPr>
            <a:spLocks noGrp="1"/>
          </p:cNvSpPr>
          <p:nvPr>
            <p:ph type="body" sz="quarter" idx="280" hasCustomPrompt="1"/>
          </p:nvPr>
        </p:nvSpPr>
        <p:spPr>
          <a:xfrm>
            <a:off x="5660444" y="9070389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81" name="Text Placeholder 525">
            <a:extLst>
              <a:ext uri="{FF2B5EF4-FFF2-40B4-BE49-F238E27FC236}">
                <a16:creationId xmlns:a16="http://schemas.microsoft.com/office/drawing/2014/main" id="{39234532-A07C-977D-5424-FA559DF5F591}"/>
              </a:ext>
            </a:extLst>
          </p:cNvPr>
          <p:cNvSpPr>
            <a:spLocks noGrp="1"/>
          </p:cNvSpPr>
          <p:nvPr>
            <p:ph type="body" sz="quarter" idx="281" hasCustomPrompt="1"/>
          </p:nvPr>
        </p:nvSpPr>
        <p:spPr>
          <a:xfrm>
            <a:off x="5660444" y="9223400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82" name="Text Placeholder 525">
            <a:extLst>
              <a:ext uri="{FF2B5EF4-FFF2-40B4-BE49-F238E27FC236}">
                <a16:creationId xmlns:a16="http://schemas.microsoft.com/office/drawing/2014/main" id="{C16B4358-D159-D73F-FBF5-FF248344A757}"/>
              </a:ext>
            </a:extLst>
          </p:cNvPr>
          <p:cNvSpPr>
            <a:spLocks noGrp="1"/>
          </p:cNvSpPr>
          <p:nvPr>
            <p:ph type="body" sz="quarter" idx="282" hasCustomPrompt="1"/>
          </p:nvPr>
        </p:nvSpPr>
        <p:spPr>
          <a:xfrm>
            <a:off x="5660444" y="9376412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83" name="Text Placeholder 525">
            <a:extLst>
              <a:ext uri="{FF2B5EF4-FFF2-40B4-BE49-F238E27FC236}">
                <a16:creationId xmlns:a16="http://schemas.microsoft.com/office/drawing/2014/main" id="{3BA785E2-DD6A-2A12-DB7F-C804ABCCA626}"/>
              </a:ext>
            </a:extLst>
          </p:cNvPr>
          <p:cNvSpPr>
            <a:spLocks noGrp="1"/>
          </p:cNvSpPr>
          <p:nvPr>
            <p:ph type="body" sz="quarter" idx="283" hasCustomPrompt="1"/>
          </p:nvPr>
        </p:nvSpPr>
        <p:spPr>
          <a:xfrm>
            <a:off x="6359884" y="9070389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84" name="Text Placeholder 525">
            <a:extLst>
              <a:ext uri="{FF2B5EF4-FFF2-40B4-BE49-F238E27FC236}">
                <a16:creationId xmlns:a16="http://schemas.microsoft.com/office/drawing/2014/main" id="{9F18F269-6DEB-565D-6270-EC14EA56C3A3}"/>
              </a:ext>
            </a:extLst>
          </p:cNvPr>
          <p:cNvSpPr>
            <a:spLocks noGrp="1"/>
          </p:cNvSpPr>
          <p:nvPr>
            <p:ph type="body" sz="quarter" idx="284" hasCustomPrompt="1"/>
          </p:nvPr>
        </p:nvSpPr>
        <p:spPr>
          <a:xfrm>
            <a:off x="6359884" y="9223400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85" name="Text Placeholder 525">
            <a:extLst>
              <a:ext uri="{FF2B5EF4-FFF2-40B4-BE49-F238E27FC236}">
                <a16:creationId xmlns:a16="http://schemas.microsoft.com/office/drawing/2014/main" id="{7707F2A8-E286-6824-EBA8-7AE766677AE8}"/>
              </a:ext>
            </a:extLst>
          </p:cNvPr>
          <p:cNvSpPr>
            <a:spLocks noGrp="1"/>
          </p:cNvSpPr>
          <p:nvPr>
            <p:ph type="body" sz="quarter" idx="285" hasCustomPrompt="1"/>
          </p:nvPr>
        </p:nvSpPr>
        <p:spPr>
          <a:xfrm>
            <a:off x="6359884" y="9376412"/>
            <a:ext cx="320261" cy="14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127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000" smtClean="0">
                <a:solidFill>
                  <a:schemeClr val="tx1"/>
                </a:solidFill>
              </a:defRPr>
            </a:lvl1pPr>
            <a:lvl2pPr>
              <a:defRPr lang="en-US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marL="0" lvl="0" algn="ctr" defTabSz="457200"/>
            <a:r>
              <a:rPr lang="en-US" sz="1000" dirty="0">
                <a:solidFill>
                  <a:schemeClr val="tx1"/>
                </a:solidFill>
              </a:rPr>
              <a:t>-?-</a:t>
            </a:r>
            <a:endParaRPr lang="en-US" dirty="0"/>
          </a:p>
        </p:txBody>
      </p:sp>
      <p:sp>
        <p:nvSpPr>
          <p:cNvPr id="788" name="Left Bracket 787">
            <a:extLst>
              <a:ext uri="{FF2B5EF4-FFF2-40B4-BE49-F238E27FC236}">
                <a16:creationId xmlns:a16="http://schemas.microsoft.com/office/drawing/2014/main" id="{B4F4131A-E48F-0005-02F3-D9CCCB5E9418}"/>
              </a:ext>
            </a:extLst>
          </p:cNvPr>
          <p:cNvSpPr/>
          <p:nvPr userDrawn="1"/>
        </p:nvSpPr>
        <p:spPr>
          <a:xfrm rot="5400000">
            <a:off x="2154515" y="-645334"/>
            <a:ext cx="121535" cy="2138776"/>
          </a:xfrm>
          <a:prstGeom prst="leftBracket">
            <a:avLst>
              <a:gd name="adj" fmla="val 0"/>
            </a:avLst>
          </a:prstGeom>
          <a:ln w="127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9" name="TextBox 788">
            <a:extLst>
              <a:ext uri="{FF2B5EF4-FFF2-40B4-BE49-F238E27FC236}">
                <a16:creationId xmlns:a16="http://schemas.microsoft.com/office/drawing/2014/main" id="{647F4345-BB31-92B6-0270-E70A1EF8A59E}"/>
              </a:ext>
            </a:extLst>
          </p:cNvPr>
          <p:cNvSpPr txBox="1"/>
          <p:nvPr userDrawn="1"/>
        </p:nvSpPr>
        <p:spPr>
          <a:xfrm>
            <a:off x="1581262" y="270166"/>
            <a:ext cx="1268040" cy="153888"/>
          </a:xfrm>
          <a:prstGeom prst="rect">
            <a:avLst/>
          </a:prstGeom>
          <a:solidFill>
            <a:schemeClr val="bg1"/>
          </a:solidFill>
        </p:spPr>
        <p:txBody>
          <a:bodyPr wrap="none" lIns="18288" tIns="0" rIns="18288" bIns="0" rtlCol="0" anchor="ctr" anchorCtr="0">
            <a:spAutoFit/>
          </a:bodyPr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Available in PowerPoint</a:t>
            </a:r>
            <a:endParaRPr lang="en-US" sz="1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91" name="Left Bracket 790">
            <a:extLst>
              <a:ext uri="{FF2B5EF4-FFF2-40B4-BE49-F238E27FC236}">
                <a16:creationId xmlns:a16="http://schemas.microsoft.com/office/drawing/2014/main" id="{3D2DD890-1C30-9E75-3B6E-A6DA69B1A359}"/>
              </a:ext>
            </a:extLst>
          </p:cNvPr>
          <p:cNvSpPr/>
          <p:nvPr userDrawn="1"/>
        </p:nvSpPr>
        <p:spPr>
          <a:xfrm rot="5400000">
            <a:off x="4996478" y="-1301465"/>
            <a:ext cx="121535" cy="3451041"/>
          </a:xfrm>
          <a:prstGeom prst="leftBracket">
            <a:avLst>
              <a:gd name="adj" fmla="val 0"/>
            </a:avLst>
          </a:prstGeom>
          <a:ln w="1270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792" name="TextBox 791">
            <a:extLst>
              <a:ext uri="{FF2B5EF4-FFF2-40B4-BE49-F238E27FC236}">
                <a16:creationId xmlns:a16="http://schemas.microsoft.com/office/drawing/2014/main" id="{B1021DF3-9987-B6D5-4EE4-25EB69E87295}"/>
              </a:ext>
            </a:extLst>
          </p:cNvPr>
          <p:cNvSpPr txBox="1"/>
          <p:nvPr userDrawn="1"/>
        </p:nvSpPr>
        <p:spPr>
          <a:xfrm>
            <a:off x="4318229" y="270166"/>
            <a:ext cx="1478033" cy="153888"/>
          </a:xfrm>
          <a:prstGeom prst="rect">
            <a:avLst/>
          </a:prstGeom>
          <a:solidFill>
            <a:schemeClr val="bg1"/>
          </a:solidFill>
        </p:spPr>
        <p:txBody>
          <a:bodyPr wrap="none" lIns="18288" tIns="0" rIns="18288" bIns="0" rtlCol="0" anchor="ctr" anchorCtr="0">
            <a:spAutoFit/>
          </a:bodyPr>
          <a:lstStyle>
            <a:defPPr>
              <a:defRPr lang="en-US"/>
            </a:defPPr>
            <a:lvl1pPr algn="ctr">
              <a:defRPr sz="1000"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pPr lvl="0"/>
            <a:r>
              <a:rPr lang="en-US" dirty="0"/>
              <a:t>Not available in PowerPoint</a:t>
            </a:r>
          </a:p>
        </p:txBody>
      </p:sp>
      <p:sp>
        <p:nvSpPr>
          <p:cNvPr id="794" name="TextBox 793">
            <a:extLst>
              <a:ext uri="{FF2B5EF4-FFF2-40B4-BE49-F238E27FC236}">
                <a16:creationId xmlns:a16="http://schemas.microsoft.com/office/drawing/2014/main" id="{D2989AFE-1DB3-AB93-6AEC-C8D7A2B748D6}"/>
              </a:ext>
            </a:extLst>
          </p:cNvPr>
          <p:cNvSpPr txBox="1"/>
          <p:nvPr userDrawn="1"/>
        </p:nvSpPr>
        <p:spPr>
          <a:xfrm>
            <a:off x="1047892" y="16573"/>
            <a:ext cx="564461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Please fill in ONLY ONE of the eight columns provided (values of one color model only).</a:t>
            </a:r>
          </a:p>
        </p:txBody>
      </p:sp>
      <p:grpSp>
        <p:nvGrpSpPr>
          <p:cNvPr id="798" name="Group 797">
            <a:extLst>
              <a:ext uri="{FF2B5EF4-FFF2-40B4-BE49-F238E27FC236}">
                <a16:creationId xmlns:a16="http://schemas.microsoft.com/office/drawing/2014/main" id="{CDB45B6A-3DFF-B5B7-7069-333B598DA237}"/>
              </a:ext>
            </a:extLst>
          </p:cNvPr>
          <p:cNvGrpSpPr/>
          <p:nvPr userDrawn="1"/>
        </p:nvGrpSpPr>
        <p:grpSpPr>
          <a:xfrm>
            <a:off x="165498" y="92686"/>
            <a:ext cx="586108" cy="170440"/>
            <a:chOff x="5143081" y="3152686"/>
            <a:chExt cx="1905838" cy="554218"/>
          </a:xfrm>
        </p:grpSpPr>
        <p:sp>
          <p:nvSpPr>
            <p:cNvPr id="796" name="456">
              <a:extLst>
                <a:ext uri="{FF2B5EF4-FFF2-40B4-BE49-F238E27FC236}">
                  <a16:creationId xmlns:a16="http://schemas.microsoft.com/office/drawing/2014/main" id="{9FE100F5-B481-9A13-F2EC-3830B6A30E5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435696" y="3191988"/>
              <a:ext cx="1613223" cy="514916"/>
            </a:xfrm>
            <a:custGeom>
              <a:avLst/>
              <a:gdLst>
                <a:gd name="T0" fmla="*/ 15108 w 23207"/>
                <a:gd name="T1" fmla="*/ 4338 h 7377"/>
                <a:gd name="T2" fmla="*/ 14480 w 23207"/>
                <a:gd name="T3" fmla="*/ 7238 h 7377"/>
                <a:gd name="T4" fmla="*/ 19267 w 23207"/>
                <a:gd name="T5" fmla="*/ 7374 h 7377"/>
                <a:gd name="T6" fmla="*/ 22999 w 23207"/>
                <a:gd name="T7" fmla="*/ 4052 h 7377"/>
                <a:gd name="T8" fmla="*/ 23207 w 23207"/>
                <a:gd name="T9" fmla="*/ 3110 h 7377"/>
                <a:gd name="T10" fmla="*/ 19178 w 23207"/>
                <a:gd name="T11" fmla="*/ 6913 h 7377"/>
                <a:gd name="T12" fmla="*/ 15286 w 23207"/>
                <a:gd name="T13" fmla="*/ 6010 h 7377"/>
                <a:gd name="T14" fmla="*/ 18354 w 23207"/>
                <a:gd name="T15" fmla="*/ 5918 h 7377"/>
                <a:gd name="T16" fmla="*/ 18302 w 23207"/>
                <a:gd name="T17" fmla="*/ 5588 h 7377"/>
                <a:gd name="T18" fmla="*/ 15499 w 23207"/>
                <a:gd name="T19" fmla="*/ 4803 h 7377"/>
                <a:gd name="T20" fmla="*/ 18744 w 23207"/>
                <a:gd name="T21" fmla="*/ 4686 h 7377"/>
                <a:gd name="T22" fmla="*/ 18666 w 23207"/>
                <a:gd name="T23" fmla="*/ 4338 h 7377"/>
                <a:gd name="T24" fmla="*/ 18281 w 23207"/>
                <a:gd name="T25" fmla="*/ 0 h 7377"/>
                <a:gd name="T26" fmla="*/ 22508 w 23207"/>
                <a:gd name="T27" fmla="*/ 3110 h 7377"/>
                <a:gd name="T28" fmla="*/ 57 w 23207"/>
                <a:gd name="T29" fmla="*/ 6726 h 7377"/>
                <a:gd name="T30" fmla="*/ 3858 w 23207"/>
                <a:gd name="T31" fmla="*/ 7377 h 7377"/>
                <a:gd name="T32" fmla="*/ 4624 w 23207"/>
                <a:gd name="T33" fmla="*/ 6296 h 7377"/>
                <a:gd name="T34" fmla="*/ 1179 w 23207"/>
                <a:gd name="T35" fmla="*/ 5515 h 7377"/>
                <a:gd name="T36" fmla="*/ 975 w 23207"/>
                <a:gd name="T37" fmla="*/ 5063 h 7377"/>
                <a:gd name="T38" fmla="*/ 3945 w 23207"/>
                <a:gd name="T39" fmla="*/ 4777 h 7377"/>
                <a:gd name="T40" fmla="*/ 4205 w 23207"/>
                <a:gd name="T41" fmla="*/ 5076 h 7377"/>
                <a:gd name="T42" fmla="*/ 4646 w 23207"/>
                <a:gd name="T43" fmla="*/ 5167 h 7377"/>
                <a:gd name="T44" fmla="*/ 4793 w 23207"/>
                <a:gd name="T45" fmla="*/ 4989 h 7377"/>
                <a:gd name="T46" fmla="*/ 1097 w 23207"/>
                <a:gd name="T47" fmla="*/ 4338 h 7377"/>
                <a:gd name="T48" fmla="*/ 344 w 23207"/>
                <a:gd name="T49" fmla="*/ 5315 h 7377"/>
                <a:gd name="T50" fmla="*/ 3793 w 23207"/>
                <a:gd name="T51" fmla="*/ 6092 h 7377"/>
                <a:gd name="T52" fmla="*/ 3975 w 23207"/>
                <a:gd name="T53" fmla="*/ 6652 h 7377"/>
                <a:gd name="T54" fmla="*/ 903 w 23207"/>
                <a:gd name="T55" fmla="*/ 6938 h 7377"/>
                <a:gd name="T56" fmla="*/ 656 w 23207"/>
                <a:gd name="T57" fmla="*/ 6578 h 7377"/>
                <a:gd name="T58" fmla="*/ 213 w 23207"/>
                <a:gd name="T59" fmla="*/ 6487 h 7377"/>
                <a:gd name="T60" fmla="*/ 57 w 23207"/>
                <a:gd name="T61" fmla="*/ 6726 h 7377"/>
                <a:gd name="T62" fmla="*/ 8333 w 23207"/>
                <a:gd name="T63" fmla="*/ 7377 h 7377"/>
                <a:gd name="T64" fmla="*/ 8515 w 23207"/>
                <a:gd name="T65" fmla="*/ 7025 h 7377"/>
                <a:gd name="T66" fmla="*/ 5481 w 23207"/>
                <a:gd name="T67" fmla="*/ 6882 h 7377"/>
                <a:gd name="T68" fmla="*/ 5790 w 23207"/>
                <a:gd name="T69" fmla="*/ 4338 h 7377"/>
                <a:gd name="T70" fmla="*/ 5321 w 23207"/>
                <a:gd name="T71" fmla="*/ 4456 h 7377"/>
                <a:gd name="T72" fmla="*/ 4947 w 23207"/>
                <a:gd name="T73" fmla="*/ 7377 h 7377"/>
                <a:gd name="T74" fmla="*/ 8871 w 23207"/>
                <a:gd name="T75" fmla="*/ 7234 h 7377"/>
                <a:gd name="T76" fmla="*/ 9326 w 23207"/>
                <a:gd name="T77" fmla="*/ 7377 h 7377"/>
                <a:gd name="T78" fmla="*/ 9956 w 23207"/>
                <a:gd name="T79" fmla="*/ 4482 h 7377"/>
                <a:gd name="T80" fmla="*/ 9504 w 23207"/>
                <a:gd name="T81" fmla="*/ 4338 h 7377"/>
                <a:gd name="T82" fmla="*/ 9985 w 23207"/>
                <a:gd name="T83" fmla="*/ 7377 h 7377"/>
                <a:gd name="T84" fmla="*/ 14295 w 23207"/>
                <a:gd name="T85" fmla="*/ 6439 h 7377"/>
                <a:gd name="T86" fmla="*/ 13610 w 23207"/>
                <a:gd name="T87" fmla="*/ 4338 h 7377"/>
                <a:gd name="T88" fmla="*/ 10359 w 23207"/>
                <a:gd name="T89" fmla="*/ 4456 h 7377"/>
                <a:gd name="T90" fmla="*/ 9985 w 23207"/>
                <a:gd name="T91" fmla="*/ 7377 h 7377"/>
                <a:gd name="T92" fmla="*/ 10884 w 23207"/>
                <a:gd name="T93" fmla="*/ 4816 h 7377"/>
                <a:gd name="T94" fmla="*/ 13892 w 23207"/>
                <a:gd name="T95" fmla="*/ 5397 h 7377"/>
                <a:gd name="T96" fmla="*/ 13102 w 23207"/>
                <a:gd name="T97" fmla="*/ 6899 h 7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3207" h="7377">
                  <a:moveTo>
                    <a:pt x="18666" y="4338"/>
                  </a:moveTo>
                  <a:lnTo>
                    <a:pt x="15108" y="4338"/>
                  </a:lnTo>
                  <a:cubicBezTo>
                    <a:pt x="15031" y="4338"/>
                    <a:pt x="14983" y="4373"/>
                    <a:pt x="14970" y="4456"/>
                  </a:cubicBezTo>
                  <a:lnTo>
                    <a:pt x="14480" y="7238"/>
                  </a:lnTo>
                  <a:cubicBezTo>
                    <a:pt x="14462" y="7325"/>
                    <a:pt x="14506" y="7377"/>
                    <a:pt x="14597" y="7377"/>
                  </a:cubicBezTo>
                  <a:cubicBezTo>
                    <a:pt x="16154" y="7377"/>
                    <a:pt x="17710" y="7374"/>
                    <a:pt x="19267" y="7374"/>
                  </a:cubicBezTo>
                  <a:cubicBezTo>
                    <a:pt x="19327" y="7374"/>
                    <a:pt x="19378" y="7354"/>
                    <a:pt x="19422" y="7314"/>
                  </a:cubicBezTo>
                  <a:lnTo>
                    <a:pt x="22999" y="4052"/>
                  </a:lnTo>
                  <a:cubicBezTo>
                    <a:pt x="23137" y="3926"/>
                    <a:pt x="23207" y="3765"/>
                    <a:pt x="23207" y="3579"/>
                  </a:cubicBezTo>
                  <a:lnTo>
                    <a:pt x="23207" y="3110"/>
                  </a:lnTo>
                  <a:cubicBezTo>
                    <a:pt x="23207" y="3192"/>
                    <a:pt x="23176" y="3263"/>
                    <a:pt x="23116" y="3318"/>
                  </a:cubicBezTo>
                  <a:lnTo>
                    <a:pt x="19178" y="6913"/>
                  </a:lnTo>
                  <a:cubicBezTo>
                    <a:pt x="17827" y="6913"/>
                    <a:pt x="16476" y="6912"/>
                    <a:pt x="15126" y="6912"/>
                  </a:cubicBezTo>
                  <a:lnTo>
                    <a:pt x="15286" y="6010"/>
                  </a:lnTo>
                  <a:lnTo>
                    <a:pt x="18241" y="6010"/>
                  </a:lnTo>
                  <a:cubicBezTo>
                    <a:pt x="18302" y="6010"/>
                    <a:pt x="18345" y="5979"/>
                    <a:pt x="18354" y="5918"/>
                  </a:cubicBezTo>
                  <a:lnTo>
                    <a:pt x="18393" y="5701"/>
                  </a:lnTo>
                  <a:cubicBezTo>
                    <a:pt x="18406" y="5632"/>
                    <a:pt x="18371" y="5588"/>
                    <a:pt x="18302" y="5588"/>
                  </a:cubicBezTo>
                  <a:lnTo>
                    <a:pt x="15360" y="5588"/>
                  </a:lnTo>
                  <a:lnTo>
                    <a:pt x="15499" y="4803"/>
                  </a:lnTo>
                  <a:lnTo>
                    <a:pt x="18606" y="4803"/>
                  </a:lnTo>
                  <a:cubicBezTo>
                    <a:pt x="18684" y="4803"/>
                    <a:pt x="18731" y="4764"/>
                    <a:pt x="18744" y="4686"/>
                  </a:cubicBezTo>
                  <a:lnTo>
                    <a:pt x="18783" y="4477"/>
                  </a:lnTo>
                  <a:cubicBezTo>
                    <a:pt x="18797" y="4390"/>
                    <a:pt x="18753" y="4338"/>
                    <a:pt x="18666" y="4338"/>
                  </a:cubicBezTo>
                  <a:close/>
                  <a:moveTo>
                    <a:pt x="22085" y="3496"/>
                  </a:moveTo>
                  <a:lnTo>
                    <a:pt x="18281" y="0"/>
                  </a:lnTo>
                  <a:lnTo>
                    <a:pt x="19103" y="0"/>
                  </a:lnTo>
                  <a:lnTo>
                    <a:pt x="22508" y="3110"/>
                  </a:lnTo>
                  <a:lnTo>
                    <a:pt x="22085" y="3496"/>
                  </a:lnTo>
                  <a:close/>
                  <a:moveTo>
                    <a:pt x="57" y="6726"/>
                  </a:moveTo>
                  <a:cubicBezTo>
                    <a:pt x="0" y="7148"/>
                    <a:pt x="178" y="7377"/>
                    <a:pt x="595" y="7377"/>
                  </a:cubicBezTo>
                  <a:lnTo>
                    <a:pt x="3858" y="7377"/>
                  </a:lnTo>
                  <a:cubicBezTo>
                    <a:pt x="4274" y="7377"/>
                    <a:pt x="4463" y="7220"/>
                    <a:pt x="4537" y="6795"/>
                  </a:cubicBezTo>
                  <a:lnTo>
                    <a:pt x="4624" y="6296"/>
                  </a:lnTo>
                  <a:cubicBezTo>
                    <a:pt x="4699" y="5866"/>
                    <a:pt x="4503" y="5664"/>
                    <a:pt x="4088" y="5645"/>
                  </a:cubicBezTo>
                  <a:lnTo>
                    <a:pt x="1179" y="5515"/>
                  </a:lnTo>
                  <a:cubicBezTo>
                    <a:pt x="980" y="5506"/>
                    <a:pt x="922" y="5428"/>
                    <a:pt x="954" y="5211"/>
                  </a:cubicBezTo>
                  <a:lnTo>
                    <a:pt x="975" y="5063"/>
                  </a:lnTo>
                  <a:cubicBezTo>
                    <a:pt x="1007" y="4850"/>
                    <a:pt x="1088" y="4777"/>
                    <a:pt x="1301" y="4777"/>
                  </a:cubicBezTo>
                  <a:lnTo>
                    <a:pt x="3945" y="4777"/>
                  </a:lnTo>
                  <a:cubicBezTo>
                    <a:pt x="4166" y="4777"/>
                    <a:pt x="4250" y="4852"/>
                    <a:pt x="4214" y="5033"/>
                  </a:cubicBezTo>
                  <a:lnTo>
                    <a:pt x="4205" y="5076"/>
                  </a:lnTo>
                  <a:cubicBezTo>
                    <a:pt x="4193" y="5136"/>
                    <a:pt x="4231" y="5167"/>
                    <a:pt x="4287" y="5167"/>
                  </a:cubicBezTo>
                  <a:lnTo>
                    <a:pt x="4646" y="5167"/>
                  </a:lnTo>
                  <a:cubicBezTo>
                    <a:pt x="4724" y="5167"/>
                    <a:pt x="4762" y="5133"/>
                    <a:pt x="4780" y="5050"/>
                  </a:cubicBezTo>
                  <a:lnTo>
                    <a:pt x="4793" y="4989"/>
                  </a:lnTo>
                  <a:cubicBezTo>
                    <a:pt x="4882" y="4576"/>
                    <a:pt x="4672" y="4338"/>
                    <a:pt x="4257" y="4338"/>
                  </a:cubicBezTo>
                  <a:lnTo>
                    <a:pt x="1097" y="4338"/>
                  </a:lnTo>
                  <a:cubicBezTo>
                    <a:pt x="677" y="4338"/>
                    <a:pt x="488" y="4495"/>
                    <a:pt x="413" y="4920"/>
                  </a:cubicBezTo>
                  <a:lnTo>
                    <a:pt x="344" y="5315"/>
                  </a:lnTo>
                  <a:cubicBezTo>
                    <a:pt x="268" y="5744"/>
                    <a:pt x="469" y="5943"/>
                    <a:pt x="884" y="5962"/>
                  </a:cubicBezTo>
                  <a:lnTo>
                    <a:pt x="3793" y="6092"/>
                  </a:lnTo>
                  <a:cubicBezTo>
                    <a:pt x="3997" y="6101"/>
                    <a:pt x="4056" y="6188"/>
                    <a:pt x="4018" y="6405"/>
                  </a:cubicBezTo>
                  <a:lnTo>
                    <a:pt x="3975" y="6652"/>
                  </a:lnTo>
                  <a:cubicBezTo>
                    <a:pt x="3938" y="6864"/>
                    <a:pt x="3866" y="6938"/>
                    <a:pt x="3650" y="6938"/>
                  </a:cubicBezTo>
                  <a:lnTo>
                    <a:pt x="903" y="6938"/>
                  </a:lnTo>
                  <a:cubicBezTo>
                    <a:pt x="686" y="6938"/>
                    <a:pt x="607" y="6855"/>
                    <a:pt x="643" y="6652"/>
                  </a:cubicBezTo>
                  <a:lnTo>
                    <a:pt x="656" y="6578"/>
                  </a:lnTo>
                  <a:cubicBezTo>
                    <a:pt x="664" y="6522"/>
                    <a:pt x="634" y="6487"/>
                    <a:pt x="573" y="6487"/>
                  </a:cubicBezTo>
                  <a:lnTo>
                    <a:pt x="213" y="6487"/>
                  </a:lnTo>
                  <a:cubicBezTo>
                    <a:pt x="135" y="6487"/>
                    <a:pt x="87" y="6526"/>
                    <a:pt x="74" y="6604"/>
                  </a:cubicBezTo>
                  <a:lnTo>
                    <a:pt x="57" y="6726"/>
                  </a:lnTo>
                  <a:close/>
                  <a:moveTo>
                    <a:pt x="4947" y="7377"/>
                  </a:moveTo>
                  <a:lnTo>
                    <a:pt x="8333" y="7377"/>
                  </a:lnTo>
                  <a:cubicBezTo>
                    <a:pt x="8411" y="7377"/>
                    <a:pt x="8459" y="7338"/>
                    <a:pt x="8472" y="7260"/>
                  </a:cubicBezTo>
                  <a:lnTo>
                    <a:pt x="8515" y="7025"/>
                  </a:lnTo>
                  <a:cubicBezTo>
                    <a:pt x="8528" y="6938"/>
                    <a:pt x="8485" y="6882"/>
                    <a:pt x="8398" y="6882"/>
                  </a:cubicBezTo>
                  <a:lnTo>
                    <a:pt x="5481" y="6882"/>
                  </a:lnTo>
                  <a:lnTo>
                    <a:pt x="5907" y="4482"/>
                  </a:lnTo>
                  <a:cubicBezTo>
                    <a:pt x="5924" y="4395"/>
                    <a:pt x="5881" y="4338"/>
                    <a:pt x="5790" y="4338"/>
                  </a:cubicBezTo>
                  <a:lnTo>
                    <a:pt x="5464" y="4338"/>
                  </a:lnTo>
                  <a:cubicBezTo>
                    <a:pt x="5386" y="4338"/>
                    <a:pt x="5334" y="4377"/>
                    <a:pt x="5321" y="4456"/>
                  </a:cubicBezTo>
                  <a:lnTo>
                    <a:pt x="4830" y="7234"/>
                  </a:lnTo>
                  <a:cubicBezTo>
                    <a:pt x="4817" y="7320"/>
                    <a:pt x="4861" y="7377"/>
                    <a:pt x="4947" y="7377"/>
                  </a:cubicBezTo>
                  <a:close/>
                  <a:moveTo>
                    <a:pt x="9361" y="4456"/>
                  </a:moveTo>
                  <a:lnTo>
                    <a:pt x="8871" y="7234"/>
                  </a:lnTo>
                  <a:cubicBezTo>
                    <a:pt x="8858" y="7320"/>
                    <a:pt x="8901" y="7377"/>
                    <a:pt x="8988" y="7377"/>
                  </a:cubicBezTo>
                  <a:lnTo>
                    <a:pt x="9326" y="7377"/>
                  </a:lnTo>
                  <a:cubicBezTo>
                    <a:pt x="9404" y="7377"/>
                    <a:pt x="9452" y="7338"/>
                    <a:pt x="9465" y="7260"/>
                  </a:cubicBezTo>
                  <a:lnTo>
                    <a:pt x="9956" y="4482"/>
                  </a:lnTo>
                  <a:cubicBezTo>
                    <a:pt x="9969" y="4395"/>
                    <a:pt x="9930" y="4338"/>
                    <a:pt x="9838" y="4338"/>
                  </a:cubicBezTo>
                  <a:lnTo>
                    <a:pt x="9504" y="4338"/>
                  </a:lnTo>
                  <a:cubicBezTo>
                    <a:pt x="9426" y="4338"/>
                    <a:pt x="9374" y="4377"/>
                    <a:pt x="9361" y="4456"/>
                  </a:cubicBezTo>
                  <a:close/>
                  <a:moveTo>
                    <a:pt x="9985" y="7377"/>
                  </a:moveTo>
                  <a:lnTo>
                    <a:pt x="13193" y="7377"/>
                  </a:lnTo>
                  <a:cubicBezTo>
                    <a:pt x="13844" y="7377"/>
                    <a:pt x="14178" y="7099"/>
                    <a:pt x="14295" y="6439"/>
                  </a:cubicBezTo>
                  <a:lnTo>
                    <a:pt x="14482" y="5397"/>
                  </a:lnTo>
                  <a:cubicBezTo>
                    <a:pt x="14599" y="4746"/>
                    <a:pt x="14251" y="4338"/>
                    <a:pt x="13610" y="4338"/>
                  </a:cubicBezTo>
                  <a:lnTo>
                    <a:pt x="10502" y="4338"/>
                  </a:lnTo>
                  <a:cubicBezTo>
                    <a:pt x="10424" y="4338"/>
                    <a:pt x="10372" y="4377"/>
                    <a:pt x="10359" y="4456"/>
                  </a:cubicBezTo>
                  <a:lnTo>
                    <a:pt x="9868" y="7234"/>
                  </a:lnTo>
                  <a:cubicBezTo>
                    <a:pt x="9855" y="7320"/>
                    <a:pt x="9899" y="7377"/>
                    <a:pt x="9985" y="7377"/>
                  </a:cubicBezTo>
                  <a:close/>
                  <a:moveTo>
                    <a:pt x="10519" y="6899"/>
                  </a:moveTo>
                  <a:lnTo>
                    <a:pt x="10884" y="4816"/>
                  </a:lnTo>
                  <a:lnTo>
                    <a:pt x="13410" y="4816"/>
                  </a:lnTo>
                  <a:cubicBezTo>
                    <a:pt x="13788" y="4816"/>
                    <a:pt x="13957" y="5020"/>
                    <a:pt x="13892" y="5397"/>
                  </a:cubicBezTo>
                  <a:lnTo>
                    <a:pt x="13718" y="6374"/>
                  </a:lnTo>
                  <a:cubicBezTo>
                    <a:pt x="13653" y="6752"/>
                    <a:pt x="13475" y="6899"/>
                    <a:pt x="13102" y="6899"/>
                  </a:cubicBezTo>
                  <a:lnTo>
                    <a:pt x="10519" y="6899"/>
                  </a:lnTo>
                  <a:close/>
                </a:path>
              </a:pathLst>
            </a:custGeom>
            <a:solidFill>
              <a:srgbClr val="EB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7" name="123">
              <a:extLst>
                <a:ext uri="{FF2B5EF4-FFF2-40B4-BE49-F238E27FC236}">
                  <a16:creationId xmlns:a16="http://schemas.microsoft.com/office/drawing/2014/main" id="{F979236C-687C-2A2F-B890-0B5F0C4BBB5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143081" y="3152686"/>
              <a:ext cx="1905838" cy="521671"/>
            </a:xfrm>
            <a:custGeom>
              <a:avLst/>
              <a:gdLst>
                <a:gd name="T0" fmla="*/ 18044 w 27415"/>
                <a:gd name="T1" fmla="*/ 4338 h 7477"/>
                <a:gd name="T2" fmla="*/ 19333 w 27415"/>
                <a:gd name="T3" fmla="*/ 2359 h 7477"/>
                <a:gd name="T4" fmla="*/ 15353 w 27415"/>
                <a:gd name="T5" fmla="*/ 1300 h 7477"/>
                <a:gd name="T6" fmla="*/ 14719 w 27415"/>
                <a:gd name="T7" fmla="*/ 4195 h 7477"/>
                <a:gd name="T8" fmla="*/ 26716 w 27415"/>
                <a:gd name="T9" fmla="*/ 3674 h 7477"/>
                <a:gd name="T10" fmla="*/ 4939 w 27415"/>
                <a:gd name="T11" fmla="*/ 564 h 7477"/>
                <a:gd name="T12" fmla="*/ 4157 w 27415"/>
                <a:gd name="T13" fmla="*/ 4338 h 7477"/>
                <a:gd name="T14" fmla="*/ 3727 w 27415"/>
                <a:gd name="T15" fmla="*/ 4277 h 7477"/>
                <a:gd name="T16" fmla="*/ 582 w 27415"/>
                <a:gd name="T17" fmla="*/ 4221 h 7477"/>
                <a:gd name="T18" fmla="*/ 131 w 27415"/>
                <a:gd name="T19" fmla="*/ 4338 h 7477"/>
                <a:gd name="T20" fmla="*/ 504 w 27415"/>
                <a:gd name="T21" fmla="*/ 1417 h 7477"/>
                <a:gd name="T22" fmla="*/ 942 w 27415"/>
                <a:gd name="T23" fmla="*/ 1300 h 7477"/>
                <a:gd name="T24" fmla="*/ 3814 w 27415"/>
                <a:gd name="T25" fmla="*/ 3709 h 7477"/>
                <a:gd name="T26" fmla="*/ 4702 w 27415"/>
                <a:gd name="T27" fmla="*/ 0 h 7477"/>
                <a:gd name="T28" fmla="*/ 23611 w 27415"/>
                <a:gd name="T29" fmla="*/ 74 h 7477"/>
                <a:gd name="T30" fmla="*/ 27415 w 27415"/>
                <a:gd name="T31" fmla="*/ 3674 h 7477"/>
                <a:gd name="T32" fmla="*/ 23386 w 27415"/>
                <a:gd name="T33" fmla="*/ 7477 h 7477"/>
                <a:gd name="T34" fmla="*/ 26716 w 27415"/>
                <a:gd name="T35" fmla="*/ 3674 h 7477"/>
                <a:gd name="T36" fmla="*/ 10305 w 27415"/>
                <a:gd name="T37" fmla="*/ 1300 h 7477"/>
                <a:gd name="T38" fmla="*/ 9677 w 27415"/>
                <a:gd name="T39" fmla="*/ 4199 h 7477"/>
                <a:gd name="T40" fmla="*/ 14154 w 27415"/>
                <a:gd name="T41" fmla="*/ 4338 h 7477"/>
                <a:gd name="T42" fmla="*/ 14332 w 27415"/>
                <a:gd name="T43" fmla="*/ 4017 h 7477"/>
                <a:gd name="T44" fmla="*/ 10323 w 27415"/>
                <a:gd name="T45" fmla="*/ 3874 h 7477"/>
                <a:gd name="T46" fmla="*/ 14201 w 27415"/>
                <a:gd name="T47" fmla="*/ 2971 h 7477"/>
                <a:gd name="T48" fmla="*/ 14353 w 27415"/>
                <a:gd name="T49" fmla="*/ 2663 h 7477"/>
                <a:gd name="T50" fmla="*/ 10557 w 27415"/>
                <a:gd name="T51" fmla="*/ 2550 h 7477"/>
                <a:gd name="T52" fmla="*/ 14566 w 27415"/>
                <a:gd name="T53" fmla="*/ 1764 h 7477"/>
                <a:gd name="T54" fmla="*/ 14744 w 27415"/>
                <a:gd name="T55" fmla="*/ 1439 h 7477"/>
                <a:gd name="T56" fmla="*/ 9656 w 27415"/>
                <a:gd name="T57" fmla="*/ 1300 h 7477"/>
                <a:gd name="T58" fmla="*/ 5350 w 27415"/>
                <a:gd name="T59" fmla="*/ 1417 h 7477"/>
                <a:gd name="T60" fmla="*/ 4977 w 27415"/>
                <a:gd name="T61" fmla="*/ 4338 h 7477"/>
                <a:gd name="T62" fmla="*/ 9322 w 27415"/>
                <a:gd name="T63" fmla="*/ 4221 h 7477"/>
                <a:gd name="T64" fmla="*/ 9244 w 27415"/>
                <a:gd name="T65" fmla="*/ 3874 h 7477"/>
                <a:gd name="T66" fmla="*/ 5666 w 27415"/>
                <a:gd name="T67" fmla="*/ 2971 h 7477"/>
                <a:gd name="T68" fmla="*/ 9343 w 27415"/>
                <a:gd name="T69" fmla="*/ 2880 h 7477"/>
                <a:gd name="T70" fmla="*/ 9291 w 27415"/>
                <a:gd name="T71" fmla="*/ 2550 h 7477"/>
                <a:gd name="T72" fmla="*/ 5879 w 27415"/>
                <a:gd name="T73" fmla="*/ 1764 h 7477"/>
                <a:gd name="T74" fmla="*/ 9734 w 27415"/>
                <a:gd name="T75" fmla="*/ 1647 h 7477"/>
                <a:gd name="T76" fmla="*/ 9656 w 27415"/>
                <a:gd name="T77" fmla="*/ 1300 h 7477"/>
                <a:gd name="T78" fmla="*/ 15735 w 27415"/>
                <a:gd name="T79" fmla="*/ 1777 h 7477"/>
                <a:gd name="T80" fmla="*/ 18743 w 27415"/>
                <a:gd name="T81" fmla="*/ 2359 h 7477"/>
                <a:gd name="T82" fmla="*/ 17953 w 27415"/>
                <a:gd name="T83" fmla="*/ 3861 h 7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7415" h="7477">
                  <a:moveTo>
                    <a:pt x="14836" y="4338"/>
                  </a:moveTo>
                  <a:lnTo>
                    <a:pt x="18044" y="4338"/>
                  </a:lnTo>
                  <a:cubicBezTo>
                    <a:pt x="18695" y="4338"/>
                    <a:pt x="19029" y="4060"/>
                    <a:pt x="19146" y="3401"/>
                  </a:cubicBezTo>
                  <a:lnTo>
                    <a:pt x="19333" y="2359"/>
                  </a:lnTo>
                  <a:cubicBezTo>
                    <a:pt x="19450" y="1708"/>
                    <a:pt x="19102" y="1300"/>
                    <a:pt x="18461" y="1300"/>
                  </a:cubicBezTo>
                  <a:lnTo>
                    <a:pt x="15353" y="1300"/>
                  </a:lnTo>
                  <a:cubicBezTo>
                    <a:pt x="15275" y="1300"/>
                    <a:pt x="15223" y="1339"/>
                    <a:pt x="15210" y="1417"/>
                  </a:cubicBezTo>
                  <a:lnTo>
                    <a:pt x="14719" y="4195"/>
                  </a:lnTo>
                  <a:cubicBezTo>
                    <a:pt x="14706" y="4282"/>
                    <a:pt x="14750" y="4338"/>
                    <a:pt x="14836" y="4338"/>
                  </a:cubicBezTo>
                  <a:close/>
                  <a:moveTo>
                    <a:pt x="26716" y="3674"/>
                  </a:moveTo>
                  <a:lnTo>
                    <a:pt x="23311" y="564"/>
                  </a:lnTo>
                  <a:lnTo>
                    <a:pt x="4939" y="564"/>
                  </a:lnTo>
                  <a:cubicBezTo>
                    <a:pt x="4726" y="1783"/>
                    <a:pt x="4511" y="3002"/>
                    <a:pt x="4295" y="4221"/>
                  </a:cubicBezTo>
                  <a:cubicBezTo>
                    <a:pt x="4282" y="4299"/>
                    <a:pt x="4235" y="4338"/>
                    <a:pt x="4157" y="4338"/>
                  </a:cubicBezTo>
                  <a:lnTo>
                    <a:pt x="3888" y="4338"/>
                  </a:lnTo>
                  <a:cubicBezTo>
                    <a:pt x="3823" y="4338"/>
                    <a:pt x="3780" y="4321"/>
                    <a:pt x="3727" y="4277"/>
                  </a:cubicBezTo>
                  <a:lnTo>
                    <a:pt x="990" y="1907"/>
                  </a:lnTo>
                  <a:lnTo>
                    <a:pt x="582" y="4221"/>
                  </a:lnTo>
                  <a:cubicBezTo>
                    <a:pt x="569" y="4299"/>
                    <a:pt x="521" y="4338"/>
                    <a:pt x="443" y="4338"/>
                  </a:cubicBezTo>
                  <a:lnTo>
                    <a:pt x="131" y="4338"/>
                  </a:lnTo>
                  <a:cubicBezTo>
                    <a:pt x="44" y="4338"/>
                    <a:pt x="0" y="4282"/>
                    <a:pt x="13" y="4195"/>
                  </a:cubicBezTo>
                  <a:lnTo>
                    <a:pt x="504" y="1417"/>
                  </a:lnTo>
                  <a:cubicBezTo>
                    <a:pt x="517" y="1339"/>
                    <a:pt x="569" y="1300"/>
                    <a:pt x="647" y="1300"/>
                  </a:cubicBezTo>
                  <a:lnTo>
                    <a:pt x="942" y="1300"/>
                  </a:lnTo>
                  <a:cubicBezTo>
                    <a:pt x="1007" y="1300"/>
                    <a:pt x="1051" y="1317"/>
                    <a:pt x="1099" y="1360"/>
                  </a:cubicBezTo>
                  <a:lnTo>
                    <a:pt x="3814" y="3709"/>
                  </a:lnTo>
                  <a:lnTo>
                    <a:pt x="4425" y="233"/>
                  </a:lnTo>
                  <a:cubicBezTo>
                    <a:pt x="4448" y="97"/>
                    <a:pt x="4564" y="0"/>
                    <a:pt x="4702" y="0"/>
                  </a:cubicBezTo>
                  <a:lnTo>
                    <a:pt x="23421" y="0"/>
                  </a:lnTo>
                  <a:cubicBezTo>
                    <a:pt x="23494" y="0"/>
                    <a:pt x="23557" y="25"/>
                    <a:pt x="23611" y="74"/>
                  </a:cubicBezTo>
                  <a:lnTo>
                    <a:pt x="27324" y="3466"/>
                  </a:lnTo>
                  <a:cubicBezTo>
                    <a:pt x="27384" y="3522"/>
                    <a:pt x="27415" y="3592"/>
                    <a:pt x="27415" y="3674"/>
                  </a:cubicBezTo>
                  <a:cubicBezTo>
                    <a:pt x="27415" y="3756"/>
                    <a:pt x="27384" y="3827"/>
                    <a:pt x="27324" y="3882"/>
                  </a:cubicBezTo>
                  <a:lnTo>
                    <a:pt x="23386" y="7477"/>
                  </a:lnTo>
                  <a:lnTo>
                    <a:pt x="22549" y="7477"/>
                  </a:lnTo>
                  <a:lnTo>
                    <a:pt x="26716" y="3674"/>
                  </a:lnTo>
                  <a:close/>
                  <a:moveTo>
                    <a:pt x="14627" y="1300"/>
                  </a:moveTo>
                  <a:lnTo>
                    <a:pt x="10305" y="1300"/>
                  </a:lnTo>
                  <a:cubicBezTo>
                    <a:pt x="10228" y="1300"/>
                    <a:pt x="10182" y="1335"/>
                    <a:pt x="10167" y="1417"/>
                  </a:cubicBezTo>
                  <a:lnTo>
                    <a:pt x="9677" y="4199"/>
                  </a:lnTo>
                  <a:cubicBezTo>
                    <a:pt x="9662" y="4286"/>
                    <a:pt x="9703" y="4338"/>
                    <a:pt x="9794" y="4338"/>
                  </a:cubicBezTo>
                  <a:lnTo>
                    <a:pt x="14154" y="4338"/>
                  </a:lnTo>
                  <a:cubicBezTo>
                    <a:pt x="14232" y="4338"/>
                    <a:pt x="14277" y="4303"/>
                    <a:pt x="14293" y="4221"/>
                  </a:cubicBezTo>
                  <a:lnTo>
                    <a:pt x="14332" y="4017"/>
                  </a:lnTo>
                  <a:cubicBezTo>
                    <a:pt x="14349" y="3926"/>
                    <a:pt x="14301" y="3874"/>
                    <a:pt x="14214" y="3874"/>
                  </a:cubicBezTo>
                  <a:lnTo>
                    <a:pt x="10323" y="3874"/>
                  </a:lnTo>
                  <a:lnTo>
                    <a:pt x="10483" y="2971"/>
                  </a:lnTo>
                  <a:lnTo>
                    <a:pt x="14201" y="2971"/>
                  </a:lnTo>
                  <a:cubicBezTo>
                    <a:pt x="14262" y="2971"/>
                    <a:pt x="14303" y="2940"/>
                    <a:pt x="14314" y="2880"/>
                  </a:cubicBezTo>
                  <a:lnTo>
                    <a:pt x="14353" y="2663"/>
                  </a:lnTo>
                  <a:cubicBezTo>
                    <a:pt x="14366" y="2593"/>
                    <a:pt x="14331" y="2550"/>
                    <a:pt x="14262" y="2550"/>
                  </a:cubicBezTo>
                  <a:lnTo>
                    <a:pt x="10557" y="2550"/>
                  </a:lnTo>
                  <a:lnTo>
                    <a:pt x="10696" y="1764"/>
                  </a:lnTo>
                  <a:lnTo>
                    <a:pt x="14566" y="1764"/>
                  </a:lnTo>
                  <a:cubicBezTo>
                    <a:pt x="14644" y="1764"/>
                    <a:pt x="14690" y="1725"/>
                    <a:pt x="14705" y="1647"/>
                  </a:cubicBezTo>
                  <a:lnTo>
                    <a:pt x="14744" y="1439"/>
                  </a:lnTo>
                  <a:cubicBezTo>
                    <a:pt x="14760" y="1352"/>
                    <a:pt x="14713" y="1300"/>
                    <a:pt x="14627" y="1300"/>
                  </a:cubicBezTo>
                  <a:close/>
                  <a:moveTo>
                    <a:pt x="9656" y="1300"/>
                  </a:moveTo>
                  <a:lnTo>
                    <a:pt x="5488" y="1300"/>
                  </a:lnTo>
                  <a:cubicBezTo>
                    <a:pt x="5411" y="1300"/>
                    <a:pt x="5365" y="1335"/>
                    <a:pt x="5350" y="1417"/>
                  </a:cubicBezTo>
                  <a:lnTo>
                    <a:pt x="4860" y="4199"/>
                  </a:lnTo>
                  <a:cubicBezTo>
                    <a:pt x="4844" y="4286"/>
                    <a:pt x="4886" y="4338"/>
                    <a:pt x="4977" y="4338"/>
                  </a:cubicBezTo>
                  <a:lnTo>
                    <a:pt x="9183" y="4338"/>
                  </a:lnTo>
                  <a:cubicBezTo>
                    <a:pt x="9261" y="4338"/>
                    <a:pt x="9306" y="4303"/>
                    <a:pt x="9322" y="4221"/>
                  </a:cubicBezTo>
                  <a:lnTo>
                    <a:pt x="9361" y="4017"/>
                  </a:lnTo>
                  <a:cubicBezTo>
                    <a:pt x="9378" y="3926"/>
                    <a:pt x="9330" y="3874"/>
                    <a:pt x="9244" y="3874"/>
                  </a:cubicBezTo>
                  <a:lnTo>
                    <a:pt x="5506" y="3874"/>
                  </a:lnTo>
                  <a:lnTo>
                    <a:pt x="5666" y="2971"/>
                  </a:lnTo>
                  <a:lnTo>
                    <a:pt x="9230" y="2971"/>
                  </a:lnTo>
                  <a:cubicBezTo>
                    <a:pt x="9291" y="2971"/>
                    <a:pt x="9332" y="2940"/>
                    <a:pt x="9343" y="2880"/>
                  </a:cubicBezTo>
                  <a:lnTo>
                    <a:pt x="9382" y="2663"/>
                  </a:lnTo>
                  <a:cubicBezTo>
                    <a:pt x="9395" y="2593"/>
                    <a:pt x="9361" y="2550"/>
                    <a:pt x="9291" y="2550"/>
                  </a:cubicBezTo>
                  <a:lnTo>
                    <a:pt x="5740" y="2550"/>
                  </a:lnTo>
                  <a:lnTo>
                    <a:pt x="5879" y="1764"/>
                  </a:lnTo>
                  <a:lnTo>
                    <a:pt x="9595" y="1764"/>
                  </a:lnTo>
                  <a:cubicBezTo>
                    <a:pt x="9673" y="1764"/>
                    <a:pt x="9719" y="1725"/>
                    <a:pt x="9734" y="1647"/>
                  </a:cubicBezTo>
                  <a:lnTo>
                    <a:pt x="9773" y="1439"/>
                  </a:lnTo>
                  <a:cubicBezTo>
                    <a:pt x="9789" y="1352"/>
                    <a:pt x="9742" y="1300"/>
                    <a:pt x="9656" y="1300"/>
                  </a:cubicBezTo>
                  <a:close/>
                  <a:moveTo>
                    <a:pt x="15370" y="3861"/>
                  </a:moveTo>
                  <a:lnTo>
                    <a:pt x="15735" y="1777"/>
                  </a:lnTo>
                  <a:lnTo>
                    <a:pt x="18261" y="1777"/>
                  </a:lnTo>
                  <a:cubicBezTo>
                    <a:pt x="18639" y="1777"/>
                    <a:pt x="18808" y="1981"/>
                    <a:pt x="18743" y="2359"/>
                  </a:cubicBezTo>
                  <a:lnTo>
                    <a:pt x="18569" y="3335"/>
                  </a:lnTo>
                  <a:cubicBezTo>
                    <a:pt x="18504" y="3713"/>
                    <a:pt x="18326" y="3861"/>
                    <a:pt x="17953" y="3861"/>
                  </a:cubicBezTo>
                  <a:lnTo>
                    <a:pt x="15370" y="3861"/>
                  </a:lnTo>
                  <a:close/>
                </a:path>
              </a:pathLst>
            </a:custGeom>
            <a:solidFill>
              <a:srgbClr val="FF99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800" name="TextBox 799">
            <a:extLst>
              <a:ext uri="{FF2B5EF4-FFF2-40B4-BE49-F238E27FC236}">
                <a16:creationId xmlns:a16="http://schemas.microsoft.com/office/drawing/2014/main" id="{5E5FFD53-35E4-AE07-C6D2-B5D67BEBD211}"/>
              </a:ext>
            </a:extLst>
          </p:cNvPr>
          <p:cNvSpPr txBox="1"/>
          <p:nvPr userDrawn="1"/>
        </p:nvSpPr>
        <p:spPr>
          <a:xfrm>
            <a:off x="1880791" y="9674215"/>
            <a:ext cx="3781045" cy="215444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SAVE CHANGES TO THE FILE BEFORE SUBMITTING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2CC91E0-3911-261E-93B2-C42D9BA919B6}"/>
              </a:ext>
            </a:extLst>
          </p:cNvPr>
          <p:cNvSpPr txBox="1"/>
          <p:nvPr userDrawn="1"/>
        </p:nvSpPr>
        <p:spPr>
          <a:xfrm>
            <a:off x="191131" y="300474"/>
            <a:ext cx="534842" cy="63731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/>
            <a:r>
              <a:rPr lang="en-US" sz="500" dirty="0">
                <a:solidFill>
                  <a:schemeClr val="accent3"/>
                </a:solidFill>
              </a:rPr>
              <a:t>www.needslide.com</a:t>
            </a:r>
          </a:p>
        </p:txBody>
      </p:sp>
    </p:spTree>
    <p:extLst>
      <p:ext uri="{BB962C8B-B14F-4D97-AF65-F5344CB8AC3E}">
        <p14:creationId xmlns:p14="http://schemas.microsoft.com/office/powerpoint/2010/main" val="1256502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8202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edslide.com/" TargetMode="Externa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5888D6D-4A78-00F0-C6B5-C779EF86758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F36DB79-8775-4393-1A01-24DBB44BC39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66316C2-5802-07CA-6F86-02A62FD1FF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9EC02BF-4CCF-53EE-C0D2-F6A9AA83940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B04BE12-368E-7108-B8B6-8DBBE6DE23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375C2466-D194-1FF1-B6B1-E01315B1C37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90DC979-42CB-93B0-3429-94355E55988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E0FF8F2-780C-2978-F5DA-89AF79DA9B8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C31AC7F2-3028-09D1-DCC5-C617D07930A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9FD545EA-3308-CEFA-C2AC-034A39E7098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A5898D49-03AC-9F1D-2F75-9315A156CD4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D23CBE9D-9C1B-43C9-60C1-B46720E0243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454D8FC4-57A0-4A7F-467E-791DDC9FCD8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8FBB4381-78CA-47DE-D97F-8A0123DF73A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79470369-BA89-FD73-78F6-742F28EF6D9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78BA96A-38BF-FBCC-3A8E-88FC8589576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A37A7A34-6460-CA65-B66E-FB790A9FED4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C18A1A74-376C-1A92-B7BA-B996EDF8A40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27CDBF86-B702-B89B-4FD1-177C3B48A80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6B7C8270-6AB0-BCC1-9D2F-8EE9916F7B6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1058510F-6BC2-9711-1F9D-A61FFA10845D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B6CC795B-3217-035C-665D-FFC90D66DBF8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1EA028FA-BF71-4EE0-F8D5-0414A1585CC1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800398AF-9328-D7F9-D5D7-4047F0750906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BDCDEDA0-6DC1-0556-C265-3EEC5B3918D2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98B6828E-CBED-61A9-B1D1-3A52AE35CA21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ED4FBEAE-C8A1-7BE8-00E4-DD278A3DAF2C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524E8700-8E89-81B9-81CC-DA18C000F289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F76346DC-B61D-2E86-B4CC-F276DE1DB2A4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47D1EE36-313B-E858-815E-72DB7538B9B4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629D1ED1-D75F-62BC-76B7-42452F43DD1C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B5790093-0D65-7BCD-52EC-0A74AAF95769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1" name="Text Placeholder 40">
            <a:extLst>
              <a:ext uri="{FF2B5EF4-FFF2-40B4-BE49-F238E27FC236}">
                <a16:creationId xmlns:a16="http://schemas.microsoft.com/office/drawing/2014/main" id="{60472E17-0C71-8125-2A66-DB86693896D3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DA9A392E-F4B5-0910-ABA0-0AABED3B3F3C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3" name="Text Placeholder 42">
            <a:extLst>
              <a:ext uri="{FF2B5EF4-FFF2-40B4-BE49-F238E27FC236}">
                <a16:creationId xmlns:a16="http://schemas.microsoft.com/office/drawing/2014/main" id="{32F5EAFF-A640-4B11-2CF7-9BE58922AECA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33072901-880E-D7E2-8813-B9E579EDAEBD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436E273F-DBBF-6B47-CB2D-86CEEBF2DED9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6" name="Text Placeholder 45">
            <a:extLst>
              <a:ext uri="{FF2B5EF4-FFF2-40B4-BE49-F238E27FC236}">
                <a16:creationId xmlns:a16="http://schemas.microsoft.com/office/drawing/2014/main" id="{A5689AFC-D105-BC79-93B8-59AFDF549325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7" name="Text Placeholder 46">
            <a:extLst>
              <a:ext uri="{FF2B5EF4-FFF2-40B4-BE49-F238E27FC236}">
                <a16:creationId xmlns:a16="http://schemas.microsoft.com/office/drawing/2014/main" id="{2E0E2CC1-D956-71AD-F908-74C5D44C38F0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8" name="Text Placeholder 47">
            <a:extLst>
              <a:ext uri="{FF2B5EF4-FFF2-40B4-BE49-F238E27FC236}">
                <a16:creationId xmlns:a16="http://schemas.microsoft.com/office/drawing/2014/main" id="{0DE988E2-D203-473A-4745-D7DBEB3F3946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E23CA936-24A5-E33C-860D-C2128763BC65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CD57F74B-7E43-796E-49CC-205351C82A64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1" name="Text Placeholder 50">
            <a:extLst>
              <a:ext uri="{FF2B5EF4-FFF2-40B4-BE49-F238E27FC236}">
                <a16:creationId xmlns:a16="http://schemas.microsoft.com/office/drawing/2014/main" id="{06008B66-A3DD-0FEB-6DF0-F75470951A9E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2" name="Text Placeholder 51">
            <a:extLst>
              <a:ext uri="{FF2B5EF4-FFF2-40B4-BE49-F238E27FC236}">
                <a16:creationId xmlns:a16="http://schemas.microsoft.com/office/drawing/2014/main" id="{B5BC920E-A3CD-5AFB-6A7F-64BEB52AB572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3" name="Text Placeholder 52">
            <a:extLst>
              <a:ext uri="{FF2B5EF4-FFF2-40B4-BE49-F238E27FC236}">
                <a16:creationId xmlns:a16="http://schemas.microsoft.com/office/drawing/2014/main" id="{D71D4707-C2B8-D3B9-EC98-FBAC88EB6E55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4" name="Text Placeholder 53">
            <a:extLst>
              <a:ext uri="{FF2B5EF4-FFF2-40B4-BE49-F238E27FC236}">
                <a16:creationId xmlns:a16="http://schemas.microsoft.com/office/drawing/2014/main" id="{207987F2-1723-EB10-0846-4363759FEC97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5" name="Text Placeholder 54">
            <a:extLst>
              <a:ext uri="{FF2B5EF4-FFF2-40B4-BE49-F238E27FC236}">
                <a16:creationId xmlns:a16="http://schemas.microsoft.com/office/drawing/2014/main" id="{CDAF3CE3-D815-35C3-F3CC-9263D2D99164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6" name="Text Placeholder 55">
            <a:extLst>
              <a:ext uri="{FF2B5EF4-FFF2-40B4-BE49-F238E27FC236}">
                <a16:creationId xmlns:a16="http://schemas.microsoft.com/office/drawing/2014/main" id="{3A94C899-3B2B-FB1C-3ECC-6D07CDAF4399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7" name="Text Placeholder 56">
            <a:extLst>
              <a:ext uri="{FF2B5EF4-FFF2-40B4-BE49-F238E27FC236}">
                <a16:creationId xmlns:a16="http://schemas.microsoft.com/office/drawing/2014/main" id="{8D79EC50-3756-F671-1E31-B59B64F25172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8" name="Text Placeholder 57">
            <a:extLst>
              <a:ext uri="{FF2B5EF4-FFF2-40B4-BE49-F238E27FC236}">
                <a16:creationId xmlns:a16="http://schemas.microsoft.com/office/drawing/2014/main" id="{7A606481-680F-F260-CCFC-80CE9B2F73F6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9" name="Text Placeholder 58">
            <a:extLst>
              <a:ext uri="{FF2B5EF4-FFF2-40B4-BE49-F238E27FC236}">
                <a16:creationId xmlns:a16="http://schemas.microsoft.com/office/drawing/2014/main" id="{AFF5DD14-652E-E0A4-19E6-C5CD495E1D44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3C83A80-54CE-E6D6-E351-7D2D8B13C83B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FC6785C3-43F0-123C-DDC5-E127A47A3AFA}"/>
              </a:ext>
            </a:extLst>
          </p:cNvPr>
          <p:cNvSpPr>
            <a:spLocks noGrp="1"/>
          </p:cNvSpPr>
          <p:nvPr>
            <p:ph type="body" sz="quarter" idx="6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2" name="Text Placeholder 61">
            <a:extLst>
              <a:ext uri="{FF2B5EF4-FFF2-40B4-BE49-F238E27FC236}">
                <a16:creationId xmlns:a16="http://schemas.microsoft.com/office/drawing/2014/main" id="{B27D99E3-39F4-0336-590A-B12B98EA918F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3" name="Text Placeholder 62">
            <a:extLst>
              <a:ext uri="{FF2B5EF4-FFF2-40B4-BE49-F238E27FC236}">
                <a16:creationId xmlns:a16="http://schemas.microsoft.com/office/drawing/2014/main" id="{9C47857E-34A4-34A5-7976-88AB8C2813E9}"/>
              </a:ext>
            </a:extLst>
          </p:cNvPr>
          <p:cNvSpPr>
            <a:spLocks noGrp="1"/>
          </p:cNvSpPr>
          <p:nvPr>
            <p:ph type="body" sz="quarter" idx="6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60" name="Text Placeholder 959">
            <a:extLst>
              <a:ext uri="{FF2B5EF4-FFF2-40B4-BE49-F238E27FC236}">
                <a16:creationId xmlns:a16="http://schemas.microsoft.com/office/drawing/2014/main" id="{A732DEA7-A7CE-9254-00A9-F604071B5E78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61" name="Text Placeholder 960">
            <a:extLst>
              <a:ext uri="{FF2B5EF4-FFF2-40B4-BE49-F238E27FC236}">
                <a16:creationId xmlns:a16="http://schemas.microsoft.com/office/drawing/2014/main" id="{AE8DB3D1-BD8A-6E2C-7C9A-998853A6AFFE}"/>
              </a:ext>
            </a:extLst>
          </p:cNvPr>
          <p:cNvSpPr>
            <a:spLocks noGrp="1"/>
          </p:cNvSpPr>
          <p:nvPr>
            <p:ph type="body" sz="quarter" idx="6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62" name="Text Placeholder 961">
            <a:extLst>
              <a:ext uri="{FF2B5EF4-FFF2-40B4-BE49-F238E27FC236}">
                <a16:creationId xmlns:a16="http://schemas.microsoft.com/office/drawing/2014/main" id="{0F3C22FA-7AEE-DCCD-E156-1320CB7E7002}"/>
              </a:ext>
            </a:extLst>
          </p:cNvPr>
          <p:cNvSpPr>
            <a:spLocks noGrp="1"/>
          </p:cNvSpPr>
          <p:nvPr>
            <p:ph type="body" sz="quarter" idx="6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63" name="Text Placeholder 962">
            <a:extLst>
              <a:ext uri="{FF2B5EF4-FFF2-40B4-BE49-F238E27FC236}">
                <a16:creationId xmlns:a16="http://schemas.microsoft.com/office/drawing/2014/main" id="{2A8FA1F3-D55B-4E0C-9B77-88599B1D3DD9}"/>
              </a:ext>
            </a:extLst>
          </p:cNvPr>
          <p:cNvSpPr>
            <a:spLocks noGrp="1"/>
          </p:cNvSpPr>
          <p:nvPr>
            <p:ph type="body" sz="quarter" idx="6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64" name="Text Placeholder 963">
            <a:extLst>
              <a:ext uri="{FF2B5EF4-FFF2-40B4-BE49-F238E27FC236}">
                <a16:creationId xmlns:a16="http://schemas.microsoft.com/office/drawing/2014/main" id="{7FFE1776-6009-1632-F6BA-2F63A926A463}"/>
              </a:ext>
            </a:extLst>
          </p:cNvPr>
          <p:cNvSpPr>
            <a:spLocks noGrp="1"/>
          </p:cNvSpPr>
          <p:nvPr>
            <p:ph type="body" sz="quarter" idx="6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65" name="Text Placeholder 964">
            <a:extLst>
              <a:ext uri="{FF2B5EF4-FFF2-40B4-BE49-F238E27FC236}">
                <a16:creationId xmlns:a16="http://schemas.microsoft.com/office/drawing/2014/main" id="{6B1C480A-504B-338F-EDFC-E9F4A0B899DC}"/>
              </a:ext>
            </a:extLst>
          </p:cNvPr>
          <p:cNvSpPr>
            <a:spLocks noGrp="1"/>
          </p:cNvSpPr>
          <p:nvPr>
            <p:ph type="body" sz="quarter" idx="7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66" name="Text Placeholder 965">
            <a:extLst>
              <a:ext uri="{FF2B5EF4-FFF2-40B4-BE49-F238E27FC236}">
                <a16:creationId xmlns:a16="http://schemas.microsoft.com/office/drawing/2014/main" id="{AE5576E0-A7A2-E271-93FC-B8BC033C119C}"/>
              </a:ext>
            </a:extLst>
          </p:cNvPr>
          <p:cNvSpPr>
            <a:spLocks noGrp="1"/>
          </p:cNvSpPr>
          <p:nvPr>
            <p:ph type="body" sz="quarter" idx="7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67" name="Text Placeholder 966">
            <a:extLst>
              <a:ext uri="{FF2B5EF4-FFF2-40B4-BE49-F238E27FC236}">
                <a16:creationId xmlns:a16="http://schemas.microsoft.com/office/drawing/2014/main" id="{3C1C0AAF-4A21-956F-8DF0-CB12F0FED0C0}"/>
              </a:ext>
            </a:extLst>
          </p:cNvPr>
          <p:cNvSpPr>
            <a:spLocks noGrp="1"/>
          </p:cNvSpPr>
          <p:nvPr>
            <p:ph type="body" sz="quarter" idx="7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68" name="Text Placeholder 967">
            <a:extLst>
              <a:ext uri="{FF2B5EF4-FFF2-40B4-BE49-F238E27FC236}">
                <a16:creationId xmlns:a16="http://schemas.microsoft.com/office/drawing/2014/main" id="{65921FCC-B4E0-045B-4112-86E193E6B40E}"/>
              </a:ext>
            </a:extLst>
          </p:cNvPr>
          <p:cNvSpPr>
            <a:spLocks noGrp="1"/>
          </p:cNvSpPr>
          <p:nvPr>
            <p:ph type="body" sz="quarter" idx="7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69" name="Text Placeholder 968">
            <a:extLst>
              <a:ext uri="{FF2B5EF4-FFF2-40B4-BE49-F238E27FC236}">
                <a16:creationId xmlns:a16="http://schemas.microsoft.com/office/drawing/2014/main" id="{43848ED9-AFA6-4792-A5A2-056333CB9920}"/>
              </a:ext>
            </a:extLst>
          </p:cNvPr>
          <p:cNvSpPr>
            <a:spLocks noGrp="1"/>
          </p:cNvSpPr>
          <p:nvPr>
            <p:ph type="body" sz="quarter" idx="7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70" name="Text Placeholder 969">
            <a:extLst>
              <a:ext uri="{FF2B5EF4-FFF2-40B4-BE49-F238E27FC236}">
                <a16:creationId xmlns:a16="http://schemas.microsoft.com/office/drawing/2014/main" id="{843BF716-857B-4B6E-8F8A-DB417A2C81E7}"/>
              </a:ext>
            </a:extLst>
          </p:cNvPr>
          <p:cNvSpPr>
            <a:spLocks noGrp="1"/>
          </p:cNvSpPr>
          <p:nvPr>
            <p:ph type="body" sz="quarter" idx="7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71" name="Text Placeholder 970">
            <a:extLst>
              <a:ext uri="{FF2B5EF4-FFF2-40B4-BE49-F238E27FC236}">
                <a16:creationId xmlns:a16="http://schemas.microsoft.com/office/drawing/2014/main" id="{0BFFA367-5E2B-102D-33B7-C4C413826395}"/>
              </a:ext>
            </a:extLst>
          </p:cNvPr>
          <p:cNvSpPr>
            <a:spLocks noGrp="1"/>
          </p:cNvSpPr>
          <p:nvPr>
            <p:ph type="body" sz="quarter" idx="7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72" name="Text Placeholder 971">
            <a:extLst>
              <a:ext uri="{FF2B5EF4-FFF2-40B4-BE49-F238E27FC236}">
                <a16:creationId xmlns:a16="http://schemas.microsoft.com/office/drawing/2014/main" id="{E2604265-F2B8-4BD0-58C0-06B835E42B34}"/>
              </a:ext>
            </a:extLst>
          </p:cNvPr>
          <p:cNvSpPr>
            <a:spLocks noGrp="1"/>
          </p:cNvSpPr>
          <p:nvPr>
            <p:ph type="body" sz="quarter" idx="7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73" name="Text Placeholder 972">
            <a:extLst>
              <a:ext uri="{FF2B5EF4-FFF2-40B4-BE49-F238E27FC236}">
                <a16:creationId xmlns:a16="http://schemas.microsoft.com/office/drawing/2014/main" id="{63A735B8-04F4-7867-D6CD-DD1AC0611B53}"/>
              </a:ext>
            </a:extLst>
          </p:cNvPr>
          <p:cNvSpPr>
            <a:spLocks noGrp="1"/>
          </p:cNvSpPr>
          <p:nvPr>
            <p:ph type="body" sz="quarter" idx="7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74" name="Text Placeholder 973">
            <a:extLst>
              <a:ext uri="{FF2B5EF4-FFF2-40B4-BE49-F238E27FC236}">
                <a16:creationId xmlns:a16="http://schemas.microsoft.com/office/drawing/2014/main" id="{F18E4396-D02A-6105-E85E-DFB4925A482C}"/>
              </a:ext>
            </a:extLst>
          </p:cNvPr>
          <p:cNvSpPr>
            <a:spLocks noGrp="1"/>
          </p:cNvSpPr>
          <p:nvPr>
            <p:ph type="body" sz="quarter" idx="7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75" name="Text Placeholder 974">
            <a:extLst>
              <a:ext uri="{FF2B5EF4-FFF2-40B4-BE49-F238E27FC236}">
                <a16:creationId xmlns:a16="http://schemas.microsoft.com/office/drawing/2014/main" id="{72B8EBF5-5E7E-B1D2-9956-76BC8B95A5BB}"/>
              </a:ext>
            </a:extLst>
          </p:cNvPr>
          <p:cNvSpPr>
            <a:spLocks noGrp="1"/>
          </p:cNvSpPr>
          <p:nvPr>
            <p:ph type="body" sz="quarter" idx="8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76" name="Text Placeholder 975">
            <a:extLst>
              <a:ext uri="{FF2B5EF4-FFF2-40B4-BE49-F238E27FC236}">
                <a16:creationId xmlns:a16="http://schemas.microsoft.com/office/drawing/2014/main" id="{5A0F516D-CDBB-998B-038F-7016CFC6987D}"/>
              </a:ext>
            </a:extLst>
          </p:cNvPr>
          <p:cNvSpPr>
            <a:spLocks noGrp="1"/>
          </p:cNvSpPr>
          <p:nvPr>
            <p:ph type="body" sz="quarter" idx="8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77" name="Text Placeholder 976">
            <a:extLst>
              <a:ext uri="{FF2B5EF4-FFF2-40B4-BE49-F238E27FC236}">
                <a16:creationId xmlns:a16="http://schemas.microsoft.com/office/drawing/2014/main" id="{5B25F10B-A526-C410-B360-94CCE395090B}"/>
              </a:ext>
            </a:extLst>
          </p:cNvPr>
          <p:cNvSpPr>
            <a:spLocks noGrp="1"/>
          </p:cNvSpPr>
          <p:nvPr>
            <p:ph type="body" sz="quarter" idx="8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78" name="Text Placeholder 977">
            <a:extLst>
              <a:ext uri="{FF2B5EF4-FFF2-40B4-BE49-F238E27FC236}">
                <a16:creationId xmlns:a16="http://schemas.microsoft.com/office/drawing/2014/main" id="{62916AE6-0A06-F6DE-5F48-63242987FB5A}"/>
              </a:ext>
            </a:extLst>
          </p:cNvPr>
          <p:cNvSpPr>
            <a:spLocks noGrp="1"/>
          </p:cNvSpPr>
          <p:nvPr>
            <p:ph type="body" sz="quarter" idx="8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79" name="Text Placeholder 978">
            <a:extLst>
              <a:ext uri="{FF2B5EF4-FFF2-40B4-BE49-F238E27FC236}">
                <a16:creationId xmlns:a16="http://schemas.microsoft.com/office/drawing/2014/main" id="{7C67044C-F639-3FE8-9CA8-C952B00CF5F5}"/>
              </a:ext>
            </a:extLst>
          </p:cNvPr>
          <p:cNvSpPr>
            <a:spLocks noGrp="1"/>
          </p:cNvSpPr>
          <p:nvPr>
            <p:ph type="body" sz="quarter" idx="8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80" name="Text Placeholder 979">
            <a:extLst>
              <a:ext uri="{FF2B5EF4-FFF2-40B4-BE49-F238E27FC236}">
                <a16:creationId xmlns:a16="http://schemas.microsoft.com/office/drawing/2014/main" id="{643FB2C2-EDD8-3795-B35B-7728848DF5CB}"/>
              </a:ext>
            </a:extLst>
          </p:cNvPr>
          <p:cNvSpPr>
            <a:spLocks noGrp="1"/>
          </p:cNvSpPr>
          <p:nvPr>
            <p:ph type="body" sz="quarter" idx="8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81" name="Text Placeholder 980">
            <a:extLst>
              <a:ext uri="{FF2B5EF4-FFF2-40B4-BE49-F238E27FC236}">
                <a16:creationId xmlns:a16="http://schemas.microsoft.com/office/drawing/2014/main" id="{AA79B72A-256B-23C0-D9A4-3AFF568581B0}"/>
              </a:ext>
            </a:extLst>
          </p:cNvPr>
          <p:cNvSpPr>
            <a:spLocks noGrp="1"/>
          </p:cNvSpPr>
          <p:nvPr>
            <p:ph type="body" sz="quarter" idx="8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82" name="Text Placeholder 981">
            <a:extLst>
              <a:ext uri="{FF2B5EF4-FFF2-40B4-BE49-F238E27FC236}">
                <a16:creationId xmlns:a16="http://schemas.microsoft.com/office/drawing/2014/main" id="{B9A99DF8-090E-513A-EAFF-9BE06A8A98ED}"/>
              </a:ext>
            </a:extLst>
          </p:cNvPr>
          <p:cNvSpPr>
            <a:spLocks noGrp="1"/>
          </p:cNvSpPr>
          <p:nvPr>
            <p:ph type="body" sz="quarter" idx="8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83" name="Text Placeholder 982">
            <a:extLst>
              <a:ext uri="{FF2B5EF4-FFF2-40B4-BE49-F238E27FC236}">
                <a16:creationId xmlns:a16="http://schemas.microsoft.com/office/drawing/2014/main" id="{246E95F7-64DF-AC8D-0EE7-76351EE38A4B}"/>
              </a:ext>
            </a:extLst>
          </p:cNvPr>
          <p:cNvSpPr>
            <a:spLocks noGrp="1"/>
          </p:cNvSpPr>
          <p:nvPr>
            <p:ph type="body" sz="quarter" idx="8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84" name="Text Placeholder 983">
            <a:extLst>
              <a:ext uri="{FF2B5EF4-FFF2-40B4-BE49-F238E27FC236}">
                <a16:creationId xmlns:a16="http://schemas.microsoft.com/office/drawing/2014/main" id="{862A6B3A-258D-B4F7-A9E4-BFD18515AE0D}"/>
              </a:ext>
            </a:extLst>
          </p:cNvPr>
          <p:cNvSpPr>
            <a:spLocks noGrp="1"/>
          </p:cNvSpPr>
          <p:nvPr>
            <p:ph type="body" sz="quarter" idx="8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85" name="Text Placeholder 984">
            <a:extLst>
              <a:ext uri="{FF2B5EF4-FFF2-40B4-BE49-F238E27FC236}">
                <a16:creationId xmlns:a16="http://schemas.microsoft.com/office/drawing/2014/main" id="{6E1D8902-518F-6290-AC3C-B50804CDE5BE}"/>
              </a:ext>
            </a:extLst>
          </p:cNvPr>
          <p:cNvSpPr>
            <a:spLocks noGrp="1"/>
          </p:cNvSpPr>
          <p:nvPr>
            <p:ph type="body" sz="quarter" idx="9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86" name="Text Placeholder 985">
            <a:extLst>
              <a:ext uri="{FF2B5EF4-FFF2-40B4-BE49-F238E27FC236}">
                <a16:creationId xmlns:a16="http://schemas.microsoft.com/office/drawing/2014/main" id="{1B0A9DA6-539A-C073-4B11-8347F9012743}"/>
              </a:ext>
            </a:extLst>
          </p:cNvPr>
          <p:cNvSpPr>
            <a:spLocks noGrp="1"/>
          </p:cNvSpPr>
          <p:nvPr>
            <p:ph type="body" sz="quarter" idx="9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87" name="Text Placeholder 986">
            <a:extLst>
              <a:ext uri="{FF2B5EF4-FFF2-40B4-BE49-F238E27FC236}">
                <a16:creationId xmlns:a16="http://schemas.microsoft.com/office/drawing/2014/main" id="{9FF299BC-BCDC-F4F8-BDF0-E2945606278B}"/>
              </a:ext>
            </a:extLst>
          </p:cNvPr>
          <p:cNvSpPr>
            <a:spLocks noGrp="1"/>
          </p:cNvSpPr>
          <p:nvPr>
            <p:ph type="body" sz="quarter" idx="9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88" name="Text Placeholder 987">
            <a:extLst>
              <a:ext uri="{FF2B5EF4-FFF2-40B4-BE49-F238E27FC236}">
                <a16:creationId xmlns:a16="http://schemas.microsoft.com/office/drawing/2014/main" id="{C1F99DBD-8E7B-4AED-AE13-D6C974B43289}"/>
              </a:ext>
            </a:extLst>
          </p:cNvPr>
          <p:cNvSpPr>
            <a:spLocks noGrp="1"/>
          </p:cNvSpPr>
          <p:nvPr>
            <p:ph type="body" sz="quarter" idx="9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89" name="Text Placeholder 988">
            <a:extLst>
              <a:ext uri="{FF2B5EF4-FFF2-40B4-BE49-F238E27FC236}">
                <a16:creationId xmlns:a16="http://schemas.microsoft.com/office/drawing/2014/main" id="{B9B2F5B0-2AAA-EED0-55E3-0FC2DB91DAF1}"/>
              </a:ext>
            </a:extLst>
          </p:cNvPr>
          <p:cNvSpPr>
            <a:spLocks noGrp="1"/>
          </p:cNvSpPr>
          <p:nvPr>
            <p:ph type="body" sz="quarter" idx="9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90" name="Text Placeholder 989">
            <a:extLst>
              <a:ext uri="{FF2B5EF4-FFF2-40B4-BE49-F238E27FC236}">
                <a16:creationId xmlns:a16="http://schemas.microsoft.com/office/drawing/2014/main" id="{C112016F-7A96-E6E5-0FF0-F5CC0CFC27EE}"/>
              </a:ext>
            </a:extLst>
          </p:cNvPr>
          <p:cNvSpPr>
            <a:spLocks noGrp="1"/>
          </p:cNvSpPr>
          <p:nvPr>
            <p:ph type="body" sz="quarter" idx="9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91" name="Text Placeholder 990">
            <a:extLst>
              <a:ext uri="{FF2B5EF4-FFF2-40B4-BE49-F238E27FC236}">
                <a16:creationId xmlns:a16="http://schemas.microsoft.com/office/drawing/2014/main" id="{B155DB4A-6C8B-A9A2-064A-0C33B66F89C4}"/>
              </a:ext>
            </a:extLst>
          </p:cNvPr>
          <p:cNvSpPr>
            <a:spLocks noGrp="1"/>
          </p:cNvSpPr>
          <p:nvPr>
            <p:ph type="body" sz="quarter" idx="9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92" name="Text Placeholder 991">
            <a:extLst>
              <a:ext uri="{FF2B5EF4-FFF2-40B4-BE49-F238E27FC236}">
                <a16:creationId xmlns:a16="http://schemas.microsoft.com/office/drawing/2014/main" id="{178A0546-6EA9-60F1-3475-DC06C8CA8A3F}"/>
              </a:ext>
            </a:extLst>
          </p:cNvPr>
          <p:cNvSpPr>
            <a:spLocks noGrp="1"/>
          </p:cNvSpPr>
          <p:nvPr>
            <p:ph type="body" sz="quarter" idx="9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93" name="Text Placeholder 992">
            <a:extLst>
              <a:ext uri="{FF2B5EF4-FFF2-40B4-BE49-F238E27FC236}">
                <a16:creationId xmlns:a16="http://schemas.microsoft.com/office/drawing/2014/main" id="{E5F11EFF-0936-805D-D600-AE37258A2D65}"/>
              </a:ext>
            </a:extLst>
          </p:cNvPr>
          <p:cNvSpPr>
            <a:spLocks noGrp="1"/>
          </p:cNvSpPr>
          <p:nvPr>
            <p:ph type="body" sz="quarter" idx="9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94" name="Text Placeholder 993">
            <a:extLst>
              <a:ext uri="{FF2B5EF4-FFF2-40B4-BE49-F238E27FC236}">
                <a16:creationId xmlns:a16="http://schemas.microsoft.com/office/drawing/2014/main" id="{F870B660-E772-C9F7-B10F-1DE7E984C142}"/>
              </a:ext>
            </a:extLst>
          </p:cNvPr>
          <p:cNvSpPr>
            <a:spLocks noGrp="1"/>
          </p:cNvSpPr>
          <p:nvPr>
            <p:ph type="body" sz="quarter" idx="9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95" name="Text Placeholder 994">
            <a:extLst>
              <a:ext uri="{FF2B5EF4-FFF2-40B4-BE49-F238E27FC236}">
                <a16:creationId xmlns:a16="http://schemas.microsoft.com/office/drawing/2014/main" id="{E7BB732F-BD17-808D-19D1-D2DE7235C992}"/>
              </a:ext>
            </a:extLst>
          </p:cNvPr>
          <p:cNvSpPr>
            <a:spLocks noGrp="1"/>
          </p:cNvSpPr>
          <p:nvPr>
            <p:ph type="body" sz="quarter" idx="10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96" name="Text Placeholder 995">
            <a:extLst>
              <a:ext uri="{FF2B5EF4-FFF2-40B4-BE49-F238E27FC236}">
                <a16:creationId xmlns:a16="http://schemas.microsoft.com/office/drawing/2014/main" id="{3B7B4B79-AFA7-57BB-8D52-B34EB9089542}"/>
              </a:ext>
            </a:extLst>
          </p:cNvPr>
          <p:cNvSpPr>
            <a:spLocks noGrp="1"/>
          </p:cNvSpPr>
          <p:nvPr>
            <p:ph type="body" sz="quarter" idx="10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97" name="Text Placeholder 996">
            <a:extLst>
              <a:ext uri="{FF2B5EF4-FFF2-40B4-BE49-F238E27FC236}">
                <a16:creationId xmlns:a16="http://schemas.microsoft.com/office/drawing/2014/main" id="{6D741916-D043-B4C9-C072-EAC25A39E5EF}"/>
              </a:ext>
            </a:extLst>
          </p:cNvPr>
          <p:cNvSpPr>
            <a:spLocks noGrp="1"/>
          </p:cNvSpPr>
          <p:nvPr>
            <p:ph type="body" sz="quarter" idx="10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98" name="Text Placeholder 997">
            <a:extLst>
              <a:ext uri="{FF2B5EF4-FFF2-40B4-BE49-F238E27FC236}">
                <a16:creationId xmlns:a16="http://schemas.microsoft.com/office/drawing/2014/main" id="{085ABE49-78B5-9E66-1676-2BB11DEC9F88}"/>
              </a:ext>
            </a:extLst>
          </p:cNvPr>
          <p:cNvSpPr>
            <a:spLocks noGrp="1"/>
          </p:cNvSpPr>
          <p:nvPr>
            <p:ph type="body" sz="quarter" idx="10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99" name="Text Placeholder 998">
            <a:extLst>
              <a:ext uri="{FF2B5EF4-FFF2-40B4-BE49-F238E27FC236}">
                <a16:creationId xmlns:a16="http://schemas.microsoft.com/office/drawing/2014/main" id="{B77C28FC-4635-B665-D29E-81A99A98F91F}"/>
              </a:ext>
            </a:extLst>
          </p:cNvPr>
          <p:cNvSpPr>
            <a:spLocks noGrp="1"/>
          </p:cNvSpPr>
          <p:nvPr>
            <p:ph type="body" sz="quarter" idx="10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00" name="Text Placeholder 999">
            <a:extLst>
              <a:ext uri="{FF2B5EF4-FFF2-40B4-BE49-F238E27FC236}">
                <a16:creationId xmlns:a16="http://schemas.microsoft.com/office/drawing/2014/main" id="{1DB39283-C22D-EBE9-2D91-1B25FE3508CB}"/>
              </a:ext>
            </a:extLst>
          </p:cNvPr>
          <p:cNvSpPr>
            <a:spLocks noGrp="1"/>
          </p:cNvSpPr>
          <p:nvPr>
            <p:ph type="body" sz="quarter" idx="10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01" name="Text Placeholder 1000">
            <a:extLst>
              <a:ext uri="{FF2B5EF4-FFF2-40B4-BE49-F238E27FC236}">
                <a16:creationId xmlns:a16="http://schemas.microsoft.com/office/drawing/2014/main" id="{FF54302C-9195-EAC2-9C3E-7A640699C562}"/>
              </a:ext>
            </a:extLst>
          </p:cNvPr>
          <p:cNvSpPr>
            <a:spLocks noGrp="1"/>
          </p:cNvSpPr>
          <p:nvPr>
            <p:ph type="body" sz="quarter" idx="10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02" name="Text Placeholder 1001">
            <a:extLst>
              <a:ext uri="{FF2B5EF4-FFF2-40B4-BE49-F238E27FC236}">
                <a16:creationId xmlns:a16="http://schemas.microsoft.com/office/drawing/2014/main" id="{D2528A9B-4291-ADDF-52E7-316E1721E8C4}"/>
              </a:ext>
            </a:extLst>
          </p:cNvPr>
          <p:cNvSpPr>
            <a:spLocks noGrp="1"/>
          </p:cNvSpPr>
          <p:nvPr>
            <p:ph type="body" sz="quarter" idx="10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03" name="Text Placeholder 1002">
            <a:extLst>
              <a:ext uri="{FF2B5EF4-FFF2-40B4-BE49-F238E27FC236}">
                <a16:creationId xmlns:a16="http://schemas.microsoft.com/office/drawing/2014/main" id="{1A99B62B-DA6F-77ED-55B1-9F6945AD8A6A}"/>
              </a:ext>
            </a:extLst>
          </p:cNvPr>
          <p:cNvSpPr>
            <a:spLocks noGrp="1"/>
          </p:cNvSpPr>
          <p:nvPr>
            <p:ph type="body" sz="quarter" idx="10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04" name="Text Placeholder 1003">
            <a:extLst>
              <a:ext uri="{FF2B5EF4-FFF2-40B4-BE49-F238E27FC236}">
                <a16:creationId xmlns:a16="http://schemas.microsoft.com/office/drawing/2014/main" id="{BAA42E79-BBDE-F280-03ED-D55BFBCD5A07}"/>
              </a:ext>
            </a:extLst>
          </p:cNvPr>
          <p:cNvSpPr>
            <a:spLocks noGrp="1"/>
          </p:cNvSpPr>
          <p:nvPr>
            <p:ph type="body" sz="quarter" idx="10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05" name="Text Placeholder 1004">
            <a:extLst>
              <a:ext uri="{FF2B5EF4-FFF2-40B4-BE49-F238E27FC236}">
                <a16:creationId xmlns:a16="http://schemas.microsoft.com/office/drawing/2014/main" id="{AD47C653-5F99-8F20-8705-B92F0196E1E3}"/>
              </a:ext>
            </a:extLst>
          </p:cNvPr>
          <p:cNvSpPr>
            <a:spLocks noGrp="1"/>
          </p:cNvSpPr>
          <p:nvPr>
            <p:ph type="body" sz="quarter" idx="1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06" name="Text Placeholder 1005">
            <a:extLst>
              <a:ext uri="{FF2B5EF4-FFF2-40B4-BE49-F238E27FC236}">
                <a16:creationId xmlns:a16="http://schemas.microsoft.com/office/drawing/2014/main" id="{E3B504E8-73E0-57D6-6711-E3F719F8493A}"/>
              </a:ext>
            </a:extLst>
          </p:cNvPr>
          <p:cNvSpPr>
            <a:spLocks noGrp="1"/>
          </p:cNvSpPr>
          <p:nvPr>
            <p:ph type="body" sz="quarter" idx="1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07" name="Text Placeholder 1006">
            <a:extLst>
              <a:ext uri="{FF2B5EF4-FFF2-40B4-BE49-F238E27FC236}">
                <a16:creationId xmlns:a16="http://schemas.microsoft.com/office/drawing/2014/main" id="{F23D68A6-C97C-7C77-70D5-BB457B35E858}"/>
              </a:ext>
            </a:extLst>
          </p:cNvPr>
          <p:cNvSpPr>
            <a:spLocks noGrp="1"/>
          </p:cNvSpPr>
          <p:nvPr>
            <p:ph type="body" sz="quarter" idx="1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08" name="Text Placeholder 1007">
            <a:extLst>
              <a:ext uri="{FF2B5EF4-FFF2-40B4-BE49-F238E27FC236}">
                <a16:creationId xmlns:a16="http://schemas.microsoft.com/office/drawing/2014/main" id="{9D2FFAF7-AE21-CD78-DB43-CEB2EDC14EEB}"/>
              </a:ext>
            </a:extLst>
          </p:cNvPr>
          <p:cNvSpPr>
            <a:spLocks noGrp="1"/>
          </p:cNvSpPr>
          <p:nvPr>
            <p:ph type="body" sz="quarter" idx="1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09" name="Text Placeholder 1008">
            <a:extLst>
              <a:ext uri="{FF2B5EF4-FFF2-40B4-BE49-F238E27FC236}">
                <a16:creationId xmlns:a16="http://schemas.microsoft.com/office/drawing/2014/main" id="{F127220C-0AF9-C63F-8EFF-220A99F99AC4}"/>
              </a:ext>
            </a:extLst>
          </p:cNvPr>
          <p:cNvSpPr>
            <a:spLocks noGrp="1"/>
          </p:cNvSpPr>
          <p:nvPr>
            <p:ph type="body" sz="quarter" idx="1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10" name="Text Placeholder 1009">
            <a:extLst>
              <a:ext uri="{FF2B5EF4-FFF2-40B4-BE49-F238E27FC236}">
                <a16:creationId xmlns:a16="http://schemas.microsoft.com/office/drawing/2014/main" id="{18CDB3D5-27DD-BEEF-11D0-EB94D1016374}"/>
              </a:ext>
            </a:extLst>
          </p:cNvPr>
          <p:cNvSpPr>
            <a:spLocks noGrp="1"/>
          </p:cNvSpPr>
          <p:nvPr>
            <p:ph type="body" sz="quarter" idx="1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11" name="Text Placeholder 1010">
            <a:extLst>
              <a:ext uri="{FF2B5EF4-FFF2-40B4-BE49-F238E27FC236}">
                <a16:creationId xmlns:a16="http://schemas.microsoft.com/office/drawing/2014/main" id="{40F3CD29-E6F8-C449-5BA2-DE586FC7412A}"/>
              </a:ext>
            </a:extLst>
          </p:cNvPr>
          <p:cNvSpPr>
            <a:spLocks noGrp="1"/>
          </p:cNvSpPr>
          <p:nvPr>
            <p:ph type="body" sz="quarter" idx="1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12" name="Text Placeholder 1011">
            <a:extLst>
              <a:ext uri="{FF2B5EF4-FFF2-40B4-BE49-F238E27FC236}">
                <a16:creationId xmlns:a16="http://schemas.microsoft.com/office/drawing/2014/main" id="{55FE5838-F02F-10E9-627D-8640FCF34963}"/>
              </a:ext>
            </a:extLst>
          </p:cNvPr>
          <p:cNvSpPr>
            <a:spLocks noGrp="1"/>
          </p:cNvSpPr>
          <p:nvPr>
            <p:ph type="body" sz="quarter" idx="1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13" name="Text Placeholder 1012">
            <a:extLst>
              <a:ext uri="{FF2B5EF4-FFF2-40B4-BE49-F238E27FC236}">
                <a16:creationId xmlns:a16="http://schemas.microsoft.com/office/drawing/2014/main" id="{EF62A4CC-A9F3-C9A6-EA50-C18ED6FCE107}"/>
              </a:ext>
            </a:extLst>
          </p:cNvPr>
          <p:cNvSpPr>
            <a:spLocks noGrp="1"/>
          </p:cNvSpPr>
          <p:nvPr>
            <p:ph type="body" sz="quarter" idx="1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14" name="Text Placeholder 1013">
            <a:extLst>
              <a:ext uri="{FF2B5EF4-FFF2-40B4-BE49-F238E27FC236}">
                <a16:creationId xmlns:a16="http://schemas.microsoft.com/office/drawing/2014/main" id="{A18C7725-A603-346D-407A-7F12386444DF}"/>
              </a:ext>
            </a:extLst>
          </p:cNvPr>
          <p:cNvSpPr>
            <a:spLocks noGrp="1"/>
          </p:cNvSpPr>
          <p:nvPr>
            <p:ph type="body" sz="quarter" idx="1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15" name="Text Placeholder 1014">
            <a:extLst>
              <a:ext uri="{FF2B5EF4-FFF2-40B4-BE49-F238E27FC236}">
                <a16:creationId xmlns:a16="http://schemas.microsoft.com/office/drawing/2014/main" id="{11DDE574-35AC-6EF1-3B35-A5F46CEF93C6}"/>
              </a:ext>
            </a:extLst>
          </p:cNvPr>
          <p:cNvSpPr>
            <a:spLocks noGrp="1"/>
          </p:cNvSpPr>
          <p:nvPr>
            <p:ph type="body" sz="quarter" idx="1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16" name="Text Placeholder 1015">
            <a:extLst>
              <a:ext uri="{FF2B5EF4-FFF2-40B4-BE49-F238E27FC236}">
                <a16:creationId xmlns:a16="http://schemas.microsoft.com/office/drawing/2014/main" id="{56BB80DC-01CA-067C-DBD5-19B274B3AA5C}"/>
              </a:ext>
            </a:extLst>
          </p:cNvPr>
          <p:cNvSpPr>
            <a:spLocks noGrp="1"/>
          </p:cNvSpPr>
          <p:nvPr>
            <p:ph type="body" sz="quarter" idx="1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17" name="Text Placeholder 1016">
            <a:extLst>
              <a:ext uri="{FF2B5EF4-FFF2-40B4-BE49-F238E27FC236}">
                <a16:creationId xmlns:a16="http://schemas.microsoft.com/office/drawing/2014/main" id="{221190A9-60BA-7DDE-1105-EA0D9AD3A39F}"/>
              </a:ext>
            </a:extLst>
          </p:cNvPr>
          <p:cNvSpPr>
            <a:spLocks noGrp="1"/>
          </p:cNvSpPr>
          <p:nvPr>
            <p:ph type="body" sz="quarter" idx="1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18" name="Text Placeholder 1017">
            <a:extLst>
              <a:ext uri="{FF2B5EF4-FFF2-40B4-BE49-F238E27FC236}">
                <a16:creationId xmlns:a16="http://schemas.microsoft.com/office/drawing/2014/main" id="{E1485EA6-283B-E2A2-4CEB-4DE4EB3E6505}"/>
              </a:ext>
            </a:extLst>
          </p:cNvPr>
          <p:cNvSpPr>
            <a:spLocks noGrp="1"/>
          </p:cNvSpPr>
          <p:nvPr>
            <p:ph type="body" sz="quarter" idx="1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19" name="Text Placeholder 1018">
            <a:extLst>
              <a:ext uri="{FF2B5EF4-FFF2-40B4-BE49-F238E27FC236}">
                <a16:creationId xmlns:a16="http://schemas.microsoft.com/office/drawing/2014/main" id="{0E02DC7F-20FB-5E2D-08BF-ED590662B19D}"/>
              </a:ext>
            </a:extLst>
          </p:cNvPr>
          <p:cNvSpPr>
            <a:spLocks noGrp="1"/>
          </p:cNvSpPr>
          <p:nvPr>
            <p:ph type="body" sz="quarter" idx="1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20" name="Text Placeholder 1019">
            <a:extLst>
              <a:ext uri="{FF2B5EF4-FFF2-40B4-BE49-F238E27FC236}">
                <a16:creationId xmlns:a16="http://schemas.microsoft.com/office/drawing/2014/main" id="{52FA97C7-1297-E9D1-6143-16E377BC1363}"/>
              </a:ext>
            </a:extLst>
          </p:cNvPr>
          <p:cNvSpPr>
            <a:spLocks noGrp="1"/>
          </p:cNvSpPr>
          <p:nvPr>
            <p:ph type="body" sz="quarter" idx="1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25" name="Text Placeholder 1024">
            <a:extLst>
              <a:ext uri="{FF2B5EF4-FFF2-40B4-BE49-F238E27FC236}">
                <a16:creationId xmlns:a16="http://schemas.microsoft.com/office/drawing/2014/main" id="{2DC796BF-BEDE-455C-0F78-E628C0466886}"/>
              </a:ext>
            </a:extLst>
          </p:cNvPr>
          <p:cNvSpPr>
            <a:spLocks noGrp="1"/>
          </p:cNvSpPr>
          <p:nvPr>
            <p:ph type="body" sz="quarter" idx="12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26" name="Text Placeholder 1025">
            <a:extLst>
              <a:ext uri="{FF2B5EF4-FFF2-40B4-BE49-F238E27FC236}">
                <a16:creationId xmlns:a16="http://schemas.microsoft.com/office/drawing/2014/main" id="{4547693D-0786-CD2C-607D-D86DBB6AF0BD}"/>
              </a:ext>
            </a:extLst>
          </p:cNvPr>
          <p:cNvSpPr>
            <a:spLocks noGrp="1"/>
          </p:cNvSpPr>
          <p:nvPr>
            <p:ph type="body" sz="quarter" idx="12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27" name="Text Placeholder 1026">
            <a:extLst>
              <a:ext uri="{FF2B5EF4-FFF2-40B4-BE49-F238E27FC236}">
                <a16:creationId xmlns:a16="http://schemas.microsoft.com/office/drawing/2014/main" id="{D02D1954-5B5D-35FC-4CEA-388FFE0D087D}"/>
              </a:ext>
            </a:extLst>
          </p:cNvPr>
          <p:cNvSpPr>
            <a:spLocks noGrp="1"/>
          </p:cNvSpPr>
          <p:nvPr>
            <p:ph type="body" sz="quarter" idx="1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28" name="Text Placeholder 1027">
            <a:extLst>
              <a:ext uri="{FF2B5EF4-FFF2-40B4-BE49-F238E27FC236}">
                <a16:creationId xmlns:a16="http://schemas.microsoft.com/office/drawing/2014/main" id="{13ED919B-420A-3E81-8632-8D5CDA4BF754}"/>
              </a:ext>
            </a:extLst>
          </p:cNvPr>
          <p:cNvSpPr>
            <a:spLocks noGrp="1"/>
          </p:cNvSpPr>
          <p:nvPr>
            <p:ph type="body" sz="quarter" idx="12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29" name="Text Placeholder 1028">
            <a:extLst>
              <a:ext uri="{FF2B5EF4-FFF2-40B4-BE49-F238E27FC236}">
                <a16:creationId xmlns:a16="http://schemas.microsoft.com/office/drawing/2014/main" id="{8B9D2E4A-CDF8-EA8D-AB14-7E2A24C8A808}"/>
              </a:ext>
            </a:extLst>
          </p:cNvPr>
          <p:cNvSpPr>
            <a:spLocks noGrp="1"/>
          </p:cNvSpPr>
          <p:nvPr>
            <p:ph type="body" sz="quarter" idx="13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30" name="Text Placeholder 1029">
            <a:extLst>
              <a:ext uri="{FF2B5EF4-FFF2-40B4-BE49-F238E27FC236}">
                <a16:creationId xmlns:a16="http://schemas.microsoft.com/office/drawing/2014/main" id="{D6B3F61C-3C1F-584C-AFDF-61E1E21377DF}"/>
              </a:ext>
            </a:extLst>
          </p:cNvPr>
          <p:cNvSpPr>
            <a:spLocks noGrp="1"/>
          </p:cNvSpPr>
          <p:nvPr>
            <p:ph type="body" sz="quarter" idx="13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31" name="Text Placeholder 1030">
            <a:extLst>
              <a:ext uri="{FF2B5EF4-FFF2-40B4-BE49-F238E27FC236}">
                <a16:creationId xmlns:a16="http://schemas.microsoft.com/office/drawing/2014/main" id="{B8D3D3A8-2137-EC07-F770-E97A5B46F04A}"/>
              </a:ext>
            </a:extLst>
          </p:cNvPr>
          <p:cNvSpPr>
            <a:spLocks noGrp="1"/>
          </p:cNvSpPr>
          <p:nvPr>
            <p:ph type="body" sz="quarter" idx="13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32" name="Text Placeholder 1031">
            <a:extLst>
              <a:ext uri="{FF2B5EF4-FFF2-40B4-BE49-F238E27FC236}">
                <a16:creationId xmlns:a16="http://schemas.microsoft.com/office/drawing/2014/main" id="{F777EB0D-07D4-6240-512F-0577528DDC2B}"/>
              </a:ext>
            </a:extLst>
          </p:cNvPr>
          <p:cNvSpPr>
            <a:spLocks noGrp="1"/>
          </p:cNvSpPr>
          <p:nvPr>
            <p:ph type="body" sz="quarter" idx="13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33" name="Text Placeholder 1032">
            <a:extLst>
              <a:ext uri="{FF2B5EF4-FFF2-40B4-BE49-F238E27FC236}">
                <a16:creationId xmlns:a16="http://schemas.microsoft.com/office/drawing/2014/main" id="{278AA359-0E34-B2D5-9524-EEC463C58138}"/>
              </a:ext>
            </a:extLst>
          </p:cNvPr>
          <p:cNvSpPr>
            <a:spLocks noGrp="1"/>
          </p:cNvSpPr>
          <p:nvPr>
            <p:ph type="body" sz="quarter" idx="13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34" name="Text Placeholder 1033">
            <a:extLst>
              <a:ext uri="{FF2B5EF4-FFF2-40B4-BE49-F238E27FC236}">
                <a16:creationId xmlns:a16="http://schemas.microsoft.com/office/drawing/2014/main" id="{F59E31F6-CC65-28CC-8DA2-FEB8173C6185}"/>
              </a:ext>
            </a:extLst>
          </p:cNvPr>
          <p:cNvSpPr>
            <a:spLocks noGrp="1"/>
          </p:cNvSpPr>
          <p:nvPr>
            <p:ph type="body" sz="quarter" idx="13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35" name="Text Placeholder 1034">
            <a:extLst>
              <a:ext uri="{FF2B5EF4-FFF2-40B4-BE49-F238E27FC236}">
                <a16:creationId xmlns:a16="http://schemas.microsoft.com/office/drawing/2014/main" id="{835FBE50-D890-A22D-EFB1-E06A05483360}"/>
              </a:ext>
            </a:extLst>
          </p:cNvPr>
          <p:cNvSpPr>
            <a:spLocks noGrp="1"/>
          </p:cNvSpPr>
          <p:nvPr>
            <p:ph type="body" sz="quarter" idx="13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36" name="Text Placeholder 1035">
            <a:extLst>
              <a:ext uri="{FF2B5EF4-FFF2-40B4-BE49-F238E27FC236}">
                <a16:creationId xmlns:a16="http://schemas.microsoft.com/office/drawing/2014/main" id="{8877ABDA-86CE-F075-3376-BFC052465F49}"/>
              </a:ext>
            </a:extLst>
          </p:cNvPr>
          <p:cNvSpPr>
            <a:spLocks noGrp="1"/>
          </p:cNvSpPr>
          <p:nvPr>
            <p:ph type="body" sz="quarter" idx="13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37" name="Text Placeholder 1036">
            <a:extLst>
              <a:ext uri="{FF2B5EF4-FFF2-40B4-BE49-F238E27FC236}">
                <a16:creationId xmlns:a16="http://schemas.microsoft.com/office/drawing/2014/main" id="{94CA78C9-217E-EE57-EE59-F96285F684B0}"/>
              </a:ext>
            </a:extLst>
          </p:cNvPr>
          <p:cNvSpPr>
            <a:spLocks noGrp="1"/>
          </p:cNvSpPr>
          <p:nvPr>
            <p:ph type="body" sz="quarter" idx="13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38" name="Text Placeholder 1037">
            <a:extLst>
              <a:ext uri="{FF2B5EF4-FFF2-40B4-BE49-F238E27FC236}">
                <a16:creationId xmlns:a16="http://schemas.microsoft.com/office/drawing/2014/main" id="{7E46F639-E601-0430-A021-3F0607045899}"/>
              </a:ext>
            </a:extLst>
          </p:cNvPr>
          <p:cNvSpPr>
            <a:spLocks noGrp="1"/>
          </p:cNvSpPr>
          <p:nvPr>
            <p:ph type="body" sz="quarter" idx="13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39" name="Text Placeholder 1038">
            <a:extLst>
              <a:ext uri="{FF2B5EF4-FFF2-40B4-BE49-F238E27FC236}">
                <a16:creationId xmlns:a16="http://schemas.microsoft.com/office/drawing/2014/main" id="{82BE5390-749B-B2ED-67D7-A947E8BFF432}"/>
              </a:ext>
            </a:extLst>
          </p:cNvPr>
          <p:cNvSpPr>
            <a:spLocks noGrp="1"/>
          </p:cNvSpPr>
          <p:nvPr>
            <p:ph type="body" sz="quarter" idx="14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0" name="Text Placeholder 1039">
            <a:extLst>
              <a:ext uri="{FF2B5EF4-FFF2-40B4-BE49-F238E27FC236}">
                <a16:creationId xmlns:a16="http://schemas.microsoft.com/office/drawing/2014/main" id="{893C93E2-DB3D-FBE8-D3CC-478A2A32179B}"/>
              </a:ext>
            </a:extLst>
          </p:cNvPr>
          <p:cNvSpPr>
            <a:spLocks noGrp="1"/>
          </p:cNvSpPr>
          <p:nvPr>
            <p:ph type="body" sz="quarter" idx="14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1" name="Text Placeholder 1040">
            <a:extLst>
              <a:ext uri="{FF2B5EF4-FFF2-40B4-BE49-F238E27FC236}">
                <a16:creationId xmlns:a16="http://schemas.microsoft.com/office/drawing/2014/main" id="{0DA65CAA-4D08-627E-5B0B-377E879F6EC1}"/>
              </a:ext>
            </a:extLst>
          </p:cNvPr>
          <p:cNvSpPr>
            <a:spLocks noGrp="1"/>
          </p:cNvSpPr>
          <p:nvPr>
            <p:ph type="body" sz="quarter" idx="14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2" name="Text Placeholder 1041">
            <a:extLst>
              <a:ext uri="{FF2B5EF4-FFF2-40B4-BE49-F238E27FC236}">
                <a16:creationId xmlns:a16="http://schemas.microsoft.com/office/drawing/2014/main" id="{19E195AE-8ED5-C2A9-C94C-2402312A4279}"/>
              </a:ext>
            </a:extLst>
          </p:cNvPr>
          <p:cNvSpPr>
            <a:spLocks noGrp="1"/>
          </p:cNvSpPr>
          <p:nvPr>
            <p:ph type="body" sz="quarter" idx="14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3" name="Text Placeholder 1042">
            <a:extLst>
              <a:ext uri="{FF2B5EF4-FFF2-40B4-BE49-F238E27FC236}">
                <a16:creationId xmlns:a16="http://schemas.microsoft.com/office/drawing/2014/main" id="{06CC51DC-08FB-DDB8-00E8-ED97C0EDE621}"/>
              </a:ext>
            </a:extLst>
          </p:cNvPr>
          <p:cNvSpPr>
            <a:spLocks noGrp="1"/>
          </p:cNvSpPr>
          <p:nvPr>
            <p:ph type="body" sz="quarter" idx="14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4" name="Text Placeholder 1043">
            <a:extLst>
              <a:ext uri="{FF2B5EF4-FFF2-40B4-BE49-F238E27FC236}">
                <a16:creationId xmlns:a16="http://schemas.microsoft.com/office/drawing/2014/main" id="{99233A9C-4CA2-63C4-377C-3B5BE6391E64}"/>
              </a:ext>
            </a:extLst>
          </p:cNvPr>
          <p:cNvSpPr>
            <a:spLocks noGrp="1"/>
          </p:cNvSpPr>
          <p:nvPr>
            <p:ph type="body" sz="quarter" idx="14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5" name="Text Placeholder 1044">
            <a:extLst>
              <a:ext uri="{FF2B5EF4-FFF2-40B4-BE49-F238E27FC236}">
                <a16:creationId xmlns:a16="http://schemas.microsoft.com/office/drawing/2014/main" id="{164BEA77-3C8E-015B-DB9A-2D70F9BADA1D}"/>
              </a:ext>
            </a:extLst>
          </p:cNvPr>
          <p:cNvSpPr>
            <a:spLocks noGrp="1"/>
          </p:cNvSpPr>
          <p:nvPr>
            <p:ph type="body" sz="quarter" idx="14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6" name="Text Placeholder 1045">
            <a:extLst>
              <a:ext uri="{FF2B5EF4-FFF2-40B4-BE49-F238E27FC236}">
                <a16:creationId xmlns:a16="http://schemas.microsoft.com/office/drawing/2014/main" id="{B6F8EB7B-A5A0-D5B0-89AA-3D85085AE99F}"/>
              </a:ext>
            </a:extLst>
          </p:cNvPr>
          <p:cNvSpPr>
            <a:spLocks noGrp="1"/>
          </p:cNvSpPr>
          <p:nvPr>
            <p:ph type="body" sz="quarter" idx="14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7" name="Text Placeholder 1046">
            <a:extLst>
              <a:ext uri="{FF2B5EF4-FFF2-40B4-BE49-F238E27FC236}">
                <a16:creationId xmlns:a16="http://schemas.microsoft.com/office/drawing/2014/main" id="{F477D7EB-C6A5-8093-6695-5E4A8B4A958C}"/>
              </a:ext>
            </a:extLst>
          </p:cNvPr>
          <p:cNvSpPr>
            <a:spLocks noGrp="1"/>
          </p:cNvSpPr>
          <p:nvPr>
            <p:ph type="body" sz="quarter" idx="14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" name="Text Placeholder 1047">
            <a:extLst>
              <a:ext uri="{FF2B5EF4-FFF2-40B4-BE49-F238E27FC236}">
                <a16:creationId xmlns:a16="http://schemas.microsoft.com/office/drawing/2014/main" id="{B71FC75A-F513-0F08-4D39-B819C378A262}"/>
              </a:ext>
            </a:extLst>
          </p:cNvPr>
          <p:cNvSpPr>
            <a:spLocks noGrp="1"/>
          </p:cNvSpPr>
          <p:nvPr>
            <p:ph type="body" sz="quarter" idx="14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9" name="Text Placeholder 1048">
            <a:extLst>
              <a:ext uri="{FF2B5EF4-FFF2-40B4-BE49-F238E27FC236}">
                <a16:creationId xmlns:a16="http://schemas.microsoft.com/office/drawing/2014/main" id="{53E5F1A7-B00F-54E4-94AE-A72BC673F362}"/>
              </a:ext>
            </a:extLst>
          </p:cNvPr>
          <p:cNvSpPr>
            <a:spLocks noGrp="1"/>
          </p:cNvSpPr>
          <p:nvPr>
            <p:ph type="body" sz="quarter" idx="15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50" name="Text Placeholder 1049">
            <a:extLst>
              <a:ext uri="{FF2B5EF4-FFF2-40B4-BE49-F238E27FC236}">
                <a16:creationId xmlns:a16="http://schemas.microsoft.com/office/drawing/2014/main" id="{1D6CEBFB-39BA-1F2B-4C9F-88451934CA1F}"/>
              </a:ext>
            </a:extLst>
          </p:cNvPr>
          <p:cNvSpPr>
            <a:spLocks noGrp="1"/>
          </p:cNvSpPr>
          <p:nvPr>
            <p:ph type="body" sz="quarter" idx="15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51" name="Text Placeholder 1050">
            <a:extLst>
              <a:ext uri="{FF2B5EF4-FFF2-40B4-BE49-F238E27FC236}">
                <a16:creationId xmlns:a16="http://schemas.microsoft.com/office/drawing/2014/main" id="{595673DB-0DF8-CA11-B17D-A38E183B1689}"/>
              </a:ext>
            </a:extLst>
          </p:cNvPr>
          <p:cNvSpPr>
            <a:spLocks noGrp="1"/>
          </p:cNvSpPr>
          <p:nvPr>
            <p:ph type="body" sz="quarter" idx="15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52" name="Text Placeholder 1051">
            <a:extLst>
              <a:ext uri="{FF2B5EF4-FFF2-40B4-BE49-F238E27FC236}">
                <a16:creationId xmlns:a16="http://schemas.microsoft.com/office/drawing/2014/main" id="{0B803C78-AC35-D9C0-3349-3DD3D0745EF9}"/>
              </a:ext>
            </a:extLst>
          </p:cNvPr>
          <p:cNvSpPr>
            <a:spLocks noGrp="1"/>
          </p:cNvSpPr>
          <p:nvPr>
            <p:ph type="body" sz="quarter" idx="15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53" name="Text Placeholder 1052">
            <a:extLst>
              <a:ext uri="{FF2B5EF4-FFF2-40B4-BE49-F238E27FC236}">
                <a16:creationId xmlns:a16="http://schemas.microsoft.com/office/drawing/2014/main" id="{08463408-6838-7E9E-1436-4FDCD3DF37AB}"/>
              </a:ext>
            </a:extLst>
          </p:cNvPr>
          <p:cNvSpPr>
            <a:spLocks noGrp="1"/>
          </p:cNvSpPr>
          <p:nvPr>
            <p:ph type="body" sz="quarter" idx="15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54" name="Text Placeholder 1053">
            <a:extLst>
              <a:ext uri="{FF2B5EF4-FFF2-40B4-BE49-F238E27FC236}">
                <a16:creationId xmlns:a16="http://schemas.microsoft.com/office/drawing/2014/main" id="{38C3F813-D3C7-5EA1-56C0-C431812CD663}"/>
              </a:ext>
            </a:extLst>
          </p:cNvPr>
          <p:cNvSpPr>
            <a:spLocks noGrp="1"/>
          </p:cNvSpPr>
          <p:nvPr>
            <p:ph type="body" sz="quarter" idx="15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55" name="Text Placeholder 1054">
            <a:extLst>
              <a:ext uri="{FF2B5EF4-FFF2-40B4-BE49-F238E27FC236}">
                <a16:creationId xmlns:a16="http://schemas.microsoft.com/office/drawing/2014/main" id="{9CDC04D2-F4D4-43BD-22DE-8939F13BFFBD}"/>
              </a:ext>
            </a:extLst>
          </p:cNvPr>
          <p:cNvSpPr>
            <a:spLocks noGrp="1"/>
          </p:cNvSpPr>
          <p:nvPr>
            <p:ph type="body" sz="quarter" idx="15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56" name="Text Placeholder 1055">
            <a:extLst>
              <a:ext uri="{FF2B5EF4-FFF2-40B4-BE49-F238E27FC236}">
                <a16:creationId xmlns:a16="http://schemas.microsoft.com/office/drawing/2014/main" id="{3AF7FC73-98FB-C07A-3A46-E52C13DC115D}"/>
              </a:ext>
            </a:extLst>
          </p:cNvPr>
          <p:cNvSpPr>
            <a:spLocks noGrp="1"/>
          </p:cNvSpPr>
          <p:nvPr>
            <p:ph type="body" sz="quarter" idx="15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57" name="Text Placeholder 1056">
            <a:extLst>
              <a:ext uri="{FF2B5EF4-FFF2-40B4-BE49-F238E27FC236}">
                <a16:creationId xmlns:a16="http://schemas.microsoft.com/office/drawing/2014/main" id="{FB4C934C-4FD9-1DA5-ED04-0A192A9DD3D1}"/>
              </a:ext>
            </a:extLst>
          </p:cNvPr>
          <p:cNvSpPr>
            <a:spLocks noGrp="1"/>
          </p:cNvSpPr>
          <p:nvPr>
            <p:ph type="body" sz="quarter" idx="15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58" name="Text Placeholder 1057">
            <a:extLst>
              <a:ext uri="{FF2B5EF4-FFF2-40B4-BE49-F238E27FC236}">
                <a16:creationId xmlns:a16="http://schemas.microsoft.com/office/drawing/2014/main" id="{BE906F2D-9743-97A4-AD30-82DBC9664F92}"/>
              </a:ext>
            </a:extLst>
          </p:cNvPr>
          <p:cNvSpPr>
            <a:spLocks noGrp="1"/>
          </p:cNvSpPr>
          <p:nvPr>
            <p:ph type="body" sz="quarter" idx="15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59" name="Text Placeholder 1058">
            <a:extLst>
              <a:ext uri="{FF2B5EF4-FFF2-40B4-BE49-F238E27FC236}">
                <a16:creationId xmlns:a16="http://schemas.microsoft.com/office/drawing/2014/main" id="{6CC26FAD-7C31-CA92-FD4C-B0171775C911}"/>
              </a:ext>
            </a:extLst>
          </p:cNvPr>
          <p:cNvSpPr>
            <a:spLocks noGrp="1"/>
          </p:cNvSpPr>
          <p:nvPr>
            <p:ph type="body" sz="quarter" idx="16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60" name="Text Placeholder 1059">
            <a:extLst>
              <a:ext uri="{FF2B5EF4-FFF2-40B4-BE49-F238E27FC236}">
                <a16:creationId xmlns:a16="http://schemas.microsoft.com/office/drawing/2014/main" id="{493887B8-DB22-4F19-1246-6D456766BEC2}"/>
              </a:ext>
            </a:extLst>
          </p:cNvPr>
          <p:cNvSpPr>
            <a:spLocks noGrp="1"/>
          </p:cNvSpPr>
          <p:nvPr>
            <p:ph type="body" sz="quarter" idx="16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61" name="Text Placeholder 1060">
            <a:extLst>
              <a:ext uri="{FF2B5EF4-FFF2-40B4-BE49-F238E27FC236}">
                <a16:creationId xmlns:a16="http://schemas.microsoft.com/office/drawing/2014/main" id="{A32D4525-5617-9AEB-4C12-683182378B0C}"/>
              </a:ext>
            </a:extLst>
          </p:cNvPr>
          <p:cNvSpPr>
            <a:spLocks noGrp="1"/>
          </p:cNvSpPr>
          <p:nvPr>
            <p:ph type="body" sz="quarter" idx="16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62" name="Text Placeholder 1061">
            <a:extLst>
              <a:ext uri="{FF2B5EF4-FFF2-40B4-BE49-F238E27FC236}">
                <a16:creationId xmlns:a16="http://schemas.microsoft.com/office/drawing/2014/main" id="{F33CF187-710A-9714-426F-D394168F2748}"/>
              </a:ext>
            </a:extLst>
          </p:cNvPr>
          <p:cNvSpPr>
            <a:spLocks noGrp="1"/>
          </p:cNvSpPr>
          <p:nvPr>
            <p:ph type="body" sz="quarter" idx="16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63" name="Text Placeholder 1062">
            <a:extLst>
              <a:ext uri="{FF2B5EF4-FFF2-40B4-BE49-F238E27FC236}">
                <a16:creationId xmlns:a16="http://schemas.microsoft.com/office/drawing/2014/main" id="{6D81437C-42B9-7063-BD11-AFE882101713}"/>
              </a:ext>
            </a:extLst>
          </p:cNvPr>
          <p:cNvSpPr>
            <a:spLocks noGrp="1"/>
          </p:cNvSpPr>
          <p:nvPr>
            <p:ph type="body" sz="quarter" idx="16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64" name="Text Placeholder 1063">
            <a:extLst>
              <a:ext uri="{FF2B5EF4-FFF2-40B4-BE49-F238E27FC236}">
                <a16:creationId xmlns:a16="http://schemas.microsoft.com/office/drawing/2014/main" id="{C373A07D-A44E-1B28-EF64-E38E93DC1EF1}"/>
              </a:ext>
            </a:extLst>
          </p:cNvPr>
          <p:cNvSpPr>
            <a:spLocks noGrp="1"/>
          </p:cNvSpPr>
          <p:nvPr>
            <p:ph type="body" sz="quarter" idx="16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65" name="Text Placeholder 1064">
            <a:extLst>
              <a:ext uri="{FF2B5EF4-FFF2-40B4-BE49-F238E27FC236}">
                <a16:creationId xmlns:a16="http://schemas.microsoft.com/office/drawing/2014/main" id="{4525B148-2479-8022-67E1-A4A1805CF423}"/>
              </a:ext>
            </a:extLst>
          </p:cNvPr>
          <p:cNvSpPr>
            <a:spLocks noGrp="1"/>
          </p:cNvSpPr>
          <p:nvPr>
            <p:ph type="body" sz="quarter" idx="16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66" name="Text Placeholder 1065">
            <a:extLst>
              <a:ext uri="{FF2B5EF4-FFF2-40B4-BE49-F238E27FC236}">
                <a16:creationId xmlns:a16="http://schemas.microsoft.com/office/drawing/2014/main" id="{7108DCFC-25F1-1679-94B2-632630233EE4}"/>
              </a:ext>
            </a:extLst>
          </p:cNvPr>
          <p:cNvSpPr>
            <a:spLocks noGrp="1"/>
          </p:cNvSpPr>
          <p:nvPr>
            <p:ph type="body" sz="quarter" idx="16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67" name="Text Placeholder 1066">
            <a:extLst>
              <a:ext uri="{FF2B5EF4-FFF2-40B4-BE49-F238E27FC236}">
                <a16:creationId xmlns:a16="http://schemas.microsoft.com/office/drawing/2014/main" id="{C3FEDBA7-6297-02BB-6DC2-E4CD594FBC98}"/>
              </a:ext>
            </a:extLst>
          </p:cNvPr>
          <p:cNvSpPr>
            <a:spLocks noGrp="1"/>
          </p:cNvSpPr>
          <p:nvPr>
            <p:ph type="body" sz="quarter" idx="16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68" name="Text Placeholder 1067">
            <a:extLst>
              <a:ext uri="{FF2B5EF4-FFF2-40B4-BE49-F238E27FC236}">
                <a16:creationId xmlns:a16="http://schemas.microsoft.com/office/drawing/2014/main" id="{E03AF8C5-33FC-C2AB-A1E6-1EF6FFE38514}"/>
              </a:ext>
            </a:extLst>
          </p:cNvPr>
          <p:cNvSpPr>
            <a:spLocks noGrp="1"/>
          </p:cNvSpPr>
          <p:nvPr>
            <p:ph type="body" sz="quarter" idx="16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69" name="Text Placeholder 1068">
            <a:extLst>
              <a:ext uri="{FF2B5EF4-FFF2-40B4-BE49-F238E27FC236}">
                <a16:creationId xmlns:a16="http://schemas.microsoft.com/office/drawing/2014/main" id="{39833E5A-4531-0C5E-6DD6-EC38700B346E}"/>
              </a:ext>
            </a:extLst>
          </p:cNvPr>
          <p:cNvSpPr>
            <a:spLocks noGrp="1"/>
          </p:cNvSpPr>
          <p:nvPr>
            <p:ph type="body" sz="quarter" idx="17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70" name="Text Placeholder 1069">
            <a:extLst>
              <a:ext uri="{FF2B5EF4-FFF2-40B4-BE49-F238E27FC236}">
                <a16:creationId xmlns:a16="http://schemas.microsoft.com/office/drawing/2014/main" id="{5A193F75-1C69-0F0B-E29F-A3AA0C048D5D}"/>
              </a:ext>
            </a:extLst>
          </p:cNvPr>
          <p:cNvSpPr>
            <a:spLocks noGrp="1"/>
          </p:cNvSpPr>
          <p:nvPr>
            <p:ph type="body" sz="quarter" idx="17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71" name="Text Placeholder 1070">
            <a:extLst>
              <a:ext uri="{FF2B5EF4-FFF2-40B4-BE49-F238E27FC236}">
                <a16:creationId xmlns:a16="http://schemas.microsoft.com/office/drawing/2014/main" id="{3AABAABA-E803-B91B-E8E8-03293A122988}"/>
              </a:ext>
            </a:extLst>
          </p:cNvPr>
          <p:cNvSpPr>
            <a:spLocks noGrp="1"/>
          </p:cNvSpPr>
          <p:nvPr>
            <p:ph type="body" sz="quarter" idx="17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72" name="Text Placeholder 1071">
            <a:extLst>
              <a:ext uri="{FF2B5EF4-FFF2-40B4-BE49-F238E27FC236}">
                <a16:creationId xmlns:a16="http://schemas.microsoft.com/office/drawing/2014/main" id="{4D75ED99-804D-0C87-34E3-4B5B45DC58EE}"/>
              </a:ext>
            </a:extLst>
          </p:cNvPr>
          <p:cNvSpPr>
            <a:spLocks noGrp="1"/>
          </p:cNvSpPr>
          <p:nvPr>
            <p:ph type="body" sz="quarter" idx="17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73" name="Text Placeholder 1072">
            <a:extLst>
              <a:ext uri="{FF2B5EF4-FFF2-40B4-BE49-F238E27FC236}">
                <a16:creationId xmlns:a16="http://schemas.microsoft.com/office/drawing/2014/main" id="{70E5C5FE-43C9-6F9F-222B-99D5A5ADBAAB}"/>
              </a:ext>
            </a:extLst>
          </p:cNvPr>
          <p:cNvSpPr>
            <a:spLocks noGrp="1"/>
          </p:cNvSpPr>
          <p:nvPr>
            <p:ph type="body" sz="quarter" idx="17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74" name="Text Placeholder 1073">
            <a:extLst>
              <a:ext uri="{FF2B5EF4-FFF2-40B4-BE49-F238E27FC236}">
                <a16:creationId xmlns:a16="http://schemas.microsoft.com/office/drawing/2014/main" id="{1BD2053E-4081-961A-AE1E-51EF1DDD9B8A}"/>
              </a:ext>
            </a:extLst>
          </p:cNvPr>
          <p:cNvSpPr>
            <a:spLocks noGrp="1"/>
          </p:cNvSpPr>
          <p:nvPr>
            <p:ph type="body" sz="quarter" idx="17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75" name="Text Placeholder 1074">
            <a:extLst>
              <a:ext uri="{FF2B5EF4-FFF2-40B4-BE49-F238E27FC236}">
                <a16:creationId xmlns:a16="http://schemas.microsoft.com/office/drawing/2014/main" id="{E76250F9-1400-DD15-0DAC-391DE4905B7C}"/>
              </a:ext>
            </a:extLst>
          </p:cNvPr>
          <p:cNvSpPr>
            <a:spLocks noGrp="1"/>
          </p:cNvSpPr>
          <p:nvPr>
            <p:ph type="body" sz="quarter" idx="17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76" name="Text Placeholder 1075">
            <a:extLst>
              <a:ext uri="{FF2B5EF4-FFF2-40B4-BE49-F238E27FC236}">
                <a16:creationId xmlns:a16="http://schemas.microsoft.com/office/drawing/2014/main" id="{DB44E88F-7E40-A9FA-0D02-D0534602062D}"/>
              </a:ext>
            </a:extLst>
          </p:cNvPr>
          <p:cNvSpPr>
            <a:spLocks noGrp="1"/>
          </p:cNvSpPr>
          <p:nvPr>
            <p:ph type="body" sz="quarter" idx="17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77" name="Text Placeholder 1076">
            <a:extLst>
              <a:ext uri="{FF2B5EF4-FFF2-40B4-BE49-F238E27FC236}">
                <a16:creationId xmlns:a16="http://schemas.microsoft.com/office/drawing/2014/main" id="{C278B351-DE63-6BAF-577D-E73A8CC38766}"/>
              </a:ext>
            </a:extLst>
          </p:cNvPr>
          <p:cNvSpPr>
            <a:spLocks noGrp="1"/>
          </p:cNvSpPr>
          <p:nvPr>
            <p:ph type="body" sz="quarter" idx="17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78" name="Text Placeholder 1077">
            <a:extLst>
              <a:ext uri="{FF2B5EF4-FFF2-40B4-BE49-F238E27FC236}">
                <a16:creationId xmlns:a16="http://schemas.microsoft.com/office/drawing/2014/main" id="{47A5B935-7E94-6A59-4E50-83D0ADE02820}"/>
              </a:ext>
            </a:extLst>
          </p:cNvPr>
          <p:cNvSpPr>
            <a:spLocks noGrp="1"/>
          </p:cNvSpPr>
          <p:nvPr>
            <p:ph type="body" sz="quarter" idx="17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79" name="Text Placeholder 1078">
            <a:extLst>
              <a:ext uri="{FF2B5EF4-FFF2-40B4-BE49-F238E27FC236}">
                <a16:creationId xmlns:a16="http://schemas.microsoft.com/office/drawing/2014/main" id="{F52597F2-2D1E-C47F-E9F9-825834B27BEB}"/>
              </a:ext>
            </a:extLst>
          </p:cNvPr>
          <p:cNvSpPr>
            <a:spLocks noGrp="1"/>
          </p:cNvSpPr>
          <p:nvPr>
            <p:ph type="body" sz="quarter" idx="18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80" name="Text Placeholder 1079">
            <a:extLst>
              <a:ext uri="{FF2B5EF4-FFF2-40B4-BE49-F238E27FC236}">
                <a16:creationId xmlns:a16="http://schemas.microsoft.com/office/drawing/2014/main" id="{C7F7E5C2-39C5-509C-E25B-08005FE094A4}"/>
              </a:ext>
            </a:extLst>
          </p:cNvPr>
          <p:cNvSpPr>
            <a:spLocks noGrp="1"/>
          </p:cNvSpPr>
          <p:nvPr>
            <p:ph type="body" sz="quarter" idx="18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81" name="Text Placeholder 1080">
            <a:extLst>
              <a:ext uri="{FF2B5EF4-FFF2-40B4-BE49-F238E27FC236}">
                <a16:creationId xmlns:a16="http://schemas.microsoft.com/office/drawing/2014/main" id="{6CEF9339-0E66-A6E3-5E6B-D7EB08C48725}"/>
              </a:ext>
            </a:extLst>
          </p:cNvPr>
          <p:cNvSpPr>
            <a:spLocks noGrp="1"/>
          </p:cNvSpPr>
          <p:nvPr>
            <p:ph type="body" sz="quarter" idx="18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82" name="Text Placeholder 1081">
            <a:extLst>
              <a:ext uri="{FF2B5EF4-FFF2-40B4-BE49-F238E27FC236}">
                <a16:creationId xmlns:a16="http://schemas.microsoft.com/office/drawing/2014/main" id="{0657EA4F-FA02-9AC0-EA7A-60BA68D0EC77}"/>
              </a:ext>
            </a:extLst>
          </p:cNvPr>
          <p:cNvSpPr>
            <a:spLocks noGrp="1"/>
          </p:cNvSpPr>
          <p:nvPr>
            <p:ph type="body" sz="quarter" idx="18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83" name="Text Placeholder 1082">
            <a:extLst>
              <a:ext uri="{FF2B5EF4-FFF2-40B4-BE49-F238E27FC236}">
                <a16:creationId xmlns:a16="http://schemas.microsoft.com/office/drawing/2014/main" id="{3087B16D-DEA1-A22E-C865-441DDC3CE25F}"/>
              </a:ext>
            </a:extLst>
          </p:cNvPr>
          <p:cNvSpPr>
            <a:spLocks noGrp="1"/>
          </p:cNvSpPr>
          <p:nvPr>
            <p:ph type="body" sz="quarter" idx="18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84" name="Text Placeholder 1083">
            <a:extLst>
              <a:ext uri="{FF2B5EF4-FFF2-40B4-BE49-F238E27FC236}">
                <a16:creationId xmlns:a16="http://schemas.microsoft.com/office/drawing/2014/main" id="{30E71A22-5E28-AD67-94F9-580E6AF016EF}"/>
              </a:ext>
            </a:extLst>
          </p:cNvPr>
          <p:cNvSpPr>
            <a:spLocks noGrp="1"/>
          </p:cNvSpPr>
          <p:nvPr>
            <p:ph type="body" sz="quarter" idx="18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85" name="Text Placeholder 1084">
            <a:extLst>
              <a:ext uri="{FF2B5EF4-FFF2-40B4-BE49-F238E27FC236}">
                <a16:creationId xmlns:a16="http://schemas.microsoft.com/office/drawing/2014/main" id="{177F7A3D-ADDE-B262-DDB1-D2D8667AC76B}"/>
              </a:ext>
            </a:extLst>
          </p:cNvPr>
          <p:cNvSpPr>
            <a:spLocks noGrp="1"/>
          </p:cNvSpPr>
          <p:nvPr>
            <p:ph type="body" sz="quarter" idx="18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86" name="Text Placeholder 1085">
            <a:extLst>
              <a:ext uri="{FF2B5EF4-FFF2-40B4-BE49-F238E27FC236}">
                <a16:creationId xmlns:a16="http://schemas.microsoft.com/office/drawing/2014/main" id="{D8C6634A-735D-72FC-D331-05A9E66FC7FD}"/>
              </a:ext>
            </a:extLst>
          </p:cNvPr>
          <p:cNvSpPr>
            <a:spLocks noGrp="1"/>
          </p:cNvSpPr>
          <p:nvPr>
            <p:ph type="body" sz="quarter" idx="18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87" name="Text Placeholder 1086">
            <a:extLst>
              <a:ext uri="{FF2B5EF4-FFF2-40B4-BE49-F238E27FC236}">
                <a16:creationId xmlns:a16="http://schemas.microsoft.com/office/drawing/2014/main" id="{04BAF752-C17E-F2D4-71C1-D30FCC4A5BB9}"/>
              </a:ext>
            </a:extLst>
          </p:cNvPr>
          <p:cNvSpPr>
            <a:spLocks noGrp="1"/>
          </p:cNvSpPr>
          <p:nvPr>
            <p:ph type="body" sz="quarter" idx="18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88" name="Text Placeholder 1087">
            <a:extLst>
              <a:ext uri="{FF2B5EF4-FFF2-40B4-BE49-F238E27FC236}">
                <a16:creationId xmlns:a16="http://schemas.microsoft.com/office/drawing/2014/main" id="{AEE28972-C5C6-A978-C682-22DF77F4543B}"/>
              </a:ext>
            </a:extLst>
          </p:cNvPr>
          <p:cNvSpPr>
            <a:spLocks noGrp="1"/>
          </p:cNvSpPr>
          <p:nvPr>
            <p:ph type="body" sz="quarter" idx="18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89" name="Text Placeholder 1088">
            <a:extLst>
              <a:ext uri="{FF2B5EF4-FFF2-40B4-BE49-F238E27FC236}">
                <a16:creationId xmlns:a16="http://schemas.microsoft.com/office/drawing/2014/main" id="{D8B323C3-11B7-B0F7-410C-388C900555B8}"/>
              </a:ext>
            </a:extLst>
          </p:cNvPr>
          <p:cNvSpPr>
            <a:spLocks noGrp="1"/>
          </p:cNvSpPr>
          <p:nvPr>
            <p:ph type="body" sz="quarter" idx="19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90" name="Text Placeholder 1089">
            <a:extLst>
              <a:ext uri="{FF2B5EF4-FFF2-40B4-BE49-F238E27FC236}">
                <a16:creationId xmlns:a16="http://schemas.microsoft.com/office/drawing/2014/main" id="{1C24296D-30B0-7C34-5BB9-1702175E9717}"/>
              </a:ext>
            </a:extLst>
          </p:cNvPr>
          <p:cNvSpPr>
            <a:spLocks noGrp="1"/>
          </p:cNvSpPr>
          <p:nvPr>
            <p:ph type="body" sz="quarter" idx="19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91" name="Text Placeholder 1090">
            <a:extLst>
              <a:ext uri="{FF2B5EF4-FFF2-40B4-BE49-F238E27FC236}">
                <a16:creationId xmlns:a16="http://schemas.microsoft.com/office/drawing/2014/main" id="{39C006A6-7B9E-EBDF-D183-BD2E2FC1BCE9}"/>
              </a:ext>
            </a:extLst>
          </p:cNvPr>
          <p:cNvSpPr>
            <a:spLocks noGrp="1"/>
          </p:cNvSpPr>
          <p:nvPr>
            <p:ph type="body" sz="quarter" idx="19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92" name="Text Placeholder 1091">
            <a:extLst>
              <a:ext uri="{FF2B5EF4-FFF2-40B4-BE49-F238E27FC236}">
                <a16:creationId xmlns:a16="http://schemas.microsoft.com/office/drawing/2014/main" id="{F9F0976B-3A05-6A6E-E620-562083A1AAF7}"/>
              </a:ext>
            </a:extLst>
          </p:cNvPr>
          <p:cNvSpPr>
            <a:spLocks noGrp="1"/>
          </p:cNvSpPr>
          <p:nvPr>
            <p:ph type="body" sz="quarter" idx="19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93" name="Text Placeholder 1092">
            <a:extLst>
              <a:ext uri="{FF2B5EF4-FFF2-40B4-BE49-F238E27FC236}">
                <a16:creationId xmlns:a16="http://schemas.microsoft.com/office/drawing/2014/main" id="{13AE048D-74CC-8565-3385-5B58B38FA42F}"/>
              </a:ext>
            </a:extLst>
          </p:cNvPr>
          <p:cNvSpPr>
            <a:spLocks noGrp="1"/>
          </p:cNvSpPr>
          <p:nvPr>
            <p:ph type="body" sz="quarter" idx="19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94" name="Text Placeholder 1093">
            <a:extLst>
              <a:ext uri="{FF2B5EF4-FFF2-40B4-BE49-F238E27FC236}">
                <a16:creationId xmlns:a16="http://schemas.microsoft.com/office/drawing/2014/main" id="{6AEFAD52-A334-47B7-47C0-9FBA96B02ED2}"/>
              </a:ext>
            </a:extLst>
          </p:cNvPr>
          <p:cNvSpPr>
            <a:spLocks noGrp="1"/>
          </p:cNvSpPr>
          <p:nvPr>
            <p:ph type="body" sz="quarter" idx="19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95" name="Text Placeholder 1094">
            <a:extLst>
              <a:ext uri="{FF2B5EF4-FFF2-40B4-BE49-F238E27FC236}">
                <a16:creationId xmlns:a16="http://schemas.microsoft.com/office/drawing/2014/main" id="{712E7C3B-0766-319C-6CF1-9F4A479150C0}"/>
              </a:ext>
            </a:extLst>
          </p:cNvPr>
          <p:cNvSpPr>
            <a:spLocks noGrp="1"/>
          </p:cNvSpPr>
          <p:nvPr>
            <p:ph type="body" sz="quarter" idx="19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96" name="Text Placeholder 1095">
            <a:extLst>
              <a:ext uri="{FF2B5EF4-FFF2-40B4-BE49-F238E27FC236}">
                <a16:creationId xmlns:a16="http://schemas.microsoft.com/office/drawing/2014/main" id="{A729C382-3381-1874-7E64-4F0DBCC43ACC}"/>
              </a:ext>
            </a:extLst>
          </p:cNvPr>
          <p:cNvSpPr>
            <a:spLocks noGrp="1"/>
          </p:cNvSpPr>
          <p:nvPr>
            <p:ph type="body" sz="quarter" idx="19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97" name="Text Placeholder 1096">
            <a:extLst>
              <a:ext uri="{FF2B5EF4-FFF2-40B4-BE49-F238E27FC236}">
                <a16:creationId xmlns:a16="http://schemas.microsoft.com/office/drawing/2014/main" id="{C01164F2-0278-9E7E-003D-DE70B1910CF4}"/>
              </a:ext>
            </a:extLst>
          </p:cNvPr>
          <p:cNvSpPr>
            <a:spLocks noGrp="1"/>
          </p:cNvSpPr>
          <p:nvPr>
            <p:ph type="body" sz="quarter" idx="19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98" name="Text Placeholder 1097">
            <a:extLst>
              <a:ext uri="{FF2B5EF4-FFF2-40B4-BE49-F238E27FC236}">
                <a16:creationId xmlns:a16="http://schemas.microsoft.com/office/drawing/2014/main" id="{1A24ED2A-8A69-D7F5-963D-E56C92B559B4}"/>
              </a:ext>
            </a:extLst>
          </p:cNvPr>
          <p:cNvSpPr>
            <a:spLocks noGrp="1"/>
          </p:cNvSpPr>
          <p:nvPr>
            <p:ph type="body" sz="quarter" idx="19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99" name="Text Placeholder 1098">
            <a:extLst>
              <a:ext uri="{FF2B5EF4-FFF2-40B4-BE49-F238E27FC236}">
                <a16:creationId xmlns:a16="http://schemas.microsoft.com/office/drawing/2014/main" id="{C8C9A3C9-5996-FE34-BA58-B5C754FBE89D}"/>
              </a:ext>
            </a:extLst>
          </p:cNvPr>
          <p:cNvSpPr>
            <a:spLocks noGrp="1"/>
          </p:cNvSpPr>
          <p:nvPr>
            <p:ph type="body" sz="quarter" idx="20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00" name="Text Placeholder 1099">
            <a:extLst>
              <a:ext uri="{FF2B5EF4-FFF2-40B4-BE49-F238E27FC236}">
                <a16:creationId xmlns:a16="http://schemas.microsoft.com/office/drawing/2014/main" id="{BB21E771-F152-38EC-6009-E80A6099F0A9}"/>
              </a:ext>
            </a:extLst>
          </p:cNvPr>
          <p:cNvSpPr>
            <a:spLocks noGrp="1"/>
          </p:cNvSpPr>
          <p:nvPr>
            <p:ph type="body" sz="quarter" idx="20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01" name="Text Placeholder 1100">
            <a:extLst>
              <a:ext uri="{FF2B5EF4-FFF2-40B4-BE49-F238E27FC236}">
                <a16:creationId xmlns:a16="http://schemas.microsoft.com/office/drawing/2014/main" id="{5AC981D0-4510-4407-AAD7-15AD5F054B7F}"/>
              </a:ext>
            </a:extLst>
          </p:cNvPr>
          <p:cNvSpPr>
            <a:spLocks noGrp="1"/>
          </p:cNvSpPr>
          <p:nvPr>
            <p:ph type="body" sz="quarter" idx="20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02" name="Text Placeholder 1101">
            <a:extLst>
              <a:ext uri="{FF2B5EF4-FFF2-40B4-BE49-F238E27FC236}">
                <a16:creationId xmlns:a16="http://schemas.microsoft.com/office/drawing/2014/main" id="{4BADD6E9-3121-142E-F13A-EEC4981B1710}"/>
              </a:ext>
            </a:extLst>
          </p:cNvPr>
          <p:cNvSpPr>
            <a:spLocks noGrp="1"/>
          </p:cNvSpPr>
          <p:nvPr>
            <p:ph type="body" sz="quarter" idx="20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03" name="Text Placeholder 1102">
            <a:extLst>
              <a:ext uri="{FF2B5EF4-FFF2-40B4-BE49-F238E27FC236}">
                <a16:creationId xmlns:a16="http://schemas.microsoft.com/office/drawing/2014/main" id="{8D5EB61E-1192-B5D5-13E9-7AD6C7BD68BA}"/>
              </a:ext>
            </a:extLst>
          </p:cNvPr>
          <p:cNvSpPr>
            <a:spLocks noGrp="1"/>
          </p:cNvSpPr>
          <p:nvPr>
            <p:ph type="body" sz="quarter" idx="20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04" name="Text Placeholder 1103">
            <a:extLst>
              <a:ext uri="{FF2B5EF4-FFF2-40B4-BE49-F238E27FC236}">
                <a16:creationId xmlns:a16="http://schemas.microsoft.com/office/drawing/2014/main" id="{C61B90E0-CACC-187E-535A-55198C8B1510}"/>
              </a:ext>
            </a:extLst>
          </p:cNvPr>
          <p:cNvSpPr>
            <a:spLocks noGrp="1"/>
          </p:cNvSpPr>
          <p:nvPr>
            <p:ph type="body" sz="quarter" idx="20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05" name="Text Placeholder 1104">
            <a:extLst>
              <a:ext uri="{FF2B5EF4-FFF2-40B4-BE49-F238E27FC236}">
                <a16:creationId xmlns:a16="http://schemas.microsoft.com/office/drawing/2014/main" id="{7F217366-7FC9-BF65-73F1-B5CBBDE7BA63}"/>
              </a:ext>
            </a:extLst>
          </p:cNvPr>
          <p:cNvSpPr>
            <a:spLocks noGrp="1"/>
          </p:cNvSpPr>
          <p:nvPr>
            <p:ph type="body" sz="quarter" idx="20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06" name="Text Placeholder 1105">
            <a:extLst>
              <a:ext uri="{FF2B5EF4-FFF2-40B4-BE49-F238E27FC236}">
                <a16:creationId xmlns:a16="http://schemas.microsoft.com/office/drawing/2014/main" id="{5AF053A9-35F3-3DBF-EBDD-34B87E4B2011}"/>
              </a:ext>
            </a:extLst>
          </p:cNvPr>
          <p:cNvSpPr>
            <a:spLocks noGrp="1"/>
          </p:cNvSpPr>
          <p:nvPr>
            <p:ph type="body" sz="quarter" idx="20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07" name="Text Placeholder 1106">
            <a:extLst>
              <a:ext uri="{FF2B5EF4-FFF2-40B4-BE49-F238E27FC236}">
                <a16:creationId xmlns:a16="http://schemas.microsoft.com/office/drawing/2014/main" id="{41D4EB14-7FB7-39C7-8B51-2AFBCDE04AB6}"/>
              </a:ext>
            </a:extLst>
          </p:cNvPr>
          <p:cNvSpPr>
            <a:spLocks noGrp="1"/>
          </p:cNvSpPr>
          <p:nvPr>
            <p:ph type="body" sz="quarter" idx="20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08" name="Text Placeholder 1107">
            <a:extLst>
              <a:ext uri="{FF2B5EF4-FFF2-40B4-BE49-F238E27FC236}">
                <a16:creationId xmlns:a16="http://schemas.microsoft.com/office/drawing/2014/main" id="{4A3A75F0-E6C5-AE04-FCD6-40D92B910543}"/>
              </a:ext>
            </a:extLst>
          </p:cNvPr>
          <p:cNvSpPr>
            <a:spLocks noGrp="1"/>
          </p:cNvSpPr>
          <p:nvPr>
            <p:ph type="body" sz="quarter" idx="20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09" name="Text Placeholder 1108">
            <a:extLst>
              <a:ext uri="{FF2B5EF4-FFF2-40B4-BE49-F238E27FC236}">
                <a16:creationId xmlns:a16="http://schemas.microsoft.com/office/drawing/2014/main" id="{8F7DE1B7-39D1-A1A2-EC55-C317B7542210}"/>
              </a:ext>
            </a:extLst>
          </p:cNvPr>
          <p:cNvSpPr>
            <a:spLocks noGrp="1"/>
          </p:cNvSpPr>
          <p:nvPr>
            <p:ph type="body" sz="quarter" idx="2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10" name="Text Placeholder 1109">
            <a:extLst>
              <a:ext uri="{FF2B5EF4-FFF2-40B4-BE49-F238E27FC236}">
                <a16:creationId xmlns:a16="http://schemas.microsoft.com/office/drawing/2014/main" id="{197F3173-743F-2415-113B-978AB3618359}"/>
              </a:ext>
            </a:extLst>
          </p:cNvPr>
          <p:cNvSpPr>
            <a:spLocks noGrp="1"/>
          </p:cNvSpPr>
          <p:nvPr>
            <p:ph type="body" sz="quarter" idx="2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11" name="Text Placeholder 1110">
            <a:extLst>
              <a:ext uri="{FF2B5EF4-FFF2-40B4-BE49-F238E27FC236}">
                <a16:creationId xmlns:a16="http://schemas.microsoft.com/office/drawing/2014/main" id="{40EABB30-A40F-F95C-DD3C-68ED6BFB482B}"/>
              </a:ext>
            </a:extLst>
          </p:cNvPr>
          <p:cNvSpPr>
            <a:spLocks noGrp="1"/>
          </p:cNvSpPr>
          <p:nvPr>
            <p:ph type="body" sz="quarter" idx="2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12" name="Text Placeholder 1111">
            <a:extLst>
              <a:ext uri="{FF2B5EF4-FFF2-40B4-BE49-F238E27FC236}">
                <a16:creationId xmlns:a16="http://schemas.microsoft.com/office/drawing/2014/main" id="{305737D9-C4C0-3CCD-EAC5-0E740F702E8E}"/>
              </a:ext>
            </a:extLst>
          </p:cNvPr>
          <p:cNvSpPr>
            <a:spLocks noGrp="1"/>
          </p:cNvSpPr>
          <p:nvPr>
            <p:ph type="body" sz="quarter" idx="2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13" name="Text Placeholder 1112">
            <a:extLst>
              <a:ext uri="{FF2B5EF4-FFF2-40B4-BE49-F238E27FC236}">
                <a16:creationId xmlns:a16="http://schemas.microsoft.com/office/drawing/2014/main" id="{93F3668E-AF67-79D6-4D2F-3F74C751BA34}"/>
              </a:ext>
            </a:extLst>
          </p:cNvPr>
          <p:cNvSpPr>
            <a:spLocks noGrp="1"/>
          </p:cNvSpPr>
          <p:nvPr>
            <p:ph type="body" sz="quarter" idx="2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14" name="Text Placeholder 1113">
            <a:extLst>
              <a:ext uri="{FF2B5EF4-FFF2-40B4-BE49-F238E27FC236}">
                <a16:creationId xmlns:a16="http://schemas.microsoft.com/office/drawing/2014/main" id="{45D23B6D-7358-0F7A-A6C1-1A79FB88CF3F}"/>
              </a:ext>
            </a:extLst>
          </p:cNvPr>
          <p:cNvSpPr>
            <a:spLocks noGrp="1"/>
          </p:cNvSpPr>
          <p:nvPr>
            <p:ph type="body" sz="quarter" idx="2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15" name="Text Placeholder 1114">
            <a:extLst>
              <a:ext uri="{FF2B5EF4-FFF2-40B4-BE49-F238E27FC236}">
                <a16:creationId xmlns:a16="http://schemas.microsoft.com/office/drawing/2014/main" id="{FBAD33DB-B278-ADA9-F1C7-26B7030F0888}"/>
              </a:ext>
            </a:extLst>
          </p:cNvPr>
          <p:cNvSpPr>
            <a:spLocks noGrp="1"/>
          </p:cNvSpPr>
          <p:nvPr>
            <p:ph type="body" sz="quarter" idx="2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16" name="Text Placeholder 1115">
            <a:extLst>
              <a:ext uri="{FF2B5EF4-FFF2-40B4-BE49-F238E27FC236}">
                <a16:creationId xmlns:a16="http://schemas.microsoft.com/office/drawing/2014/main" id="{DC53321A-F67C-5874-5059-F6568554980A}"/>
              </a:ext>
            </a:extLst>
          </p:cNvPr>
          <p:cNvSpPr>
            <a:spLocks noGrp="1"/>
          </p:cNvSpPr>
          <p:nvPr>
            <p:ph type="body" sz="quarter" idx="2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17" name="Text Placeholder 1116">
            <a:extLst>
              <a:ext uri="{FF2B5EF4-FFF2-40B4-BE49-F238E27FC236}">
                <a16:creationId xmlns:a16="http://schemas.microsoft.com/office/drawing/2014/main" id="{B9CA7D41-F270-CA48-026E-105C361FFBAB}"/>
              </a:ext>
            </a:extLst>
          </p:cNvPr>
          <p:cNvSpPr>
            <a:spLocks noGrp="1"/>
          </p:cNvSpPr>
          <p:nvPr>
            <p:ph type="body" sz="quarter" idx="2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18" name="Text Placeholder 1117">
            <a:extLst>
              <a:ext uri="{FF2B5EF4-FFF2-40B4-BE49-F238E27FC236}">
                <a16:creationId xmlns:a16="http://schemas.microsoft.com/office/drawing/2014/main" id="{B1844898-89F6-3B9E-8DB2-B50B9A5B2B42}"/>
              </a:ext>
            </a:extLst>
          </p:cNvPr>
          <p:cNvSpPr>
            <a:spLocks noGrp="1"/>
          </p:cNvSpPr>
          <p:nvPr>
            <p:ph type="body" sz="quarter" idx="2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19" name="Text Placeholder 1118">
            <a:extLst>
              <a:ext uri="{FF2B5EF4-FFF2-40B4-BE49-F238E27FC236}">
                <a16:creationId xmlns:a16="http://schemas.microsoft.com/office/drawing/2014/main" id="{EE22B46A-0710-A171-F97C-EAEC764C18CC}"/>
              </a:ext>
            </a:extLst>
          </p:cNvPr>
          <p:cNvSpPr>
            <a:spLocks noGrp="1"/>
          </p:cNvSpPr>
          <p:nvPr>
            <p:ph type="body" sz="quarter" idx="2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20" name="Text Placeholder 1119">
            <a:extLst>
              <a:ext uri="{FF2B5EF4-FFF2-40B4-BE49-F238E27FC236}">
                <a16:creationId xmlns:a16="http://schemas.microsoft.com/office/drawing/2014/main" id="{8D25D173-BFA3-8A97-A0D4-85C9A5CD0FEE}"/>
              </a:ext>
            </a:extLst>
          </p:cNvPr>
          <p:cNvSpPr>
            <a:spLocks noGrp="1"/>
          </p:cNvSpPr>
          <p:nvPr>
            <p:ph type="body" sz="quarter" idx="2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21" name="Text Placeholder 1120">
            <a:extLst>
              <a:ext uri="{FF2B5EF4-FFF2-40B4-BE49-F238E27FC236}">
                <a16:creationId xmlns:a16="http://schemas.microsoft.com/office/drawing/2014/main" id="{A91A5D9D-6A1C-00A4-F312-C08B729BD4A7}"/>
              </a:ext>
            </a:extLst>
          </p:cNvPr>
          <p:cNvSpPr>
            <a:spLocks noGrp="1"/>
          </p:cNvSpPr>
          <p:nvPr>
            <p:ph type="body" sz="quarter" idx="2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22" name="Text Placeholder 1121">
            <a:extLst>
              <a:ext uri="{FF2B5EF4-FFF2-40B4-BE49-F238E27FC236}">
                <a16:creationId xmlns:a16="http://schemas.microsoft.com/office/drawing/2014/main" id="{714D296B-44D5-12FB-1EE0-BF2BA5BC60B2}"/>
              </a:ext>
            </a:extLst>
          </p:cNvPr>
          <p:cNvSpPr>
            <a:spLocks noGrp="1"/>
          </p:cNvSpPr>
          <p:nvPr>
            <p:ph type="body" sz="quarter" idx="2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23" name="Text Placeholder 1122">
            <a:extLst>
              <a:ext uri="{FF2B5EF4-FFF2-40B4-BE49-F238E27FC236}">
                <a16:creationId xmlns:a16="http://schemas.microsoft.com/office/drawing/2014/main" id="{DF046089-468C-F0A6-CBA9-B0BA9EFC5091}"/>
              </a:ext>
            </a:extLst>
          </p:cNvPr>
          <p:cNvSpPr>
            <a:spLocks noGrp="1"/>
          </p:cNvSpPr>
          <p:nvPr>
            <p:ph type="body" sz="quarter" idx="2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24" name="Text Placeholder 1123">
            <a:extLst>
              <a:ext uri="{FF2B5EF4-FFF2-40B4-BE49-F238E27FC236}">
                <a16:creationId xmlns:a16="http://schemas.microsoft.com/office/drawing/2014/main" id="{802F76F7-A72D-7921-3F84-650C319FD8CE}"/>
              </a:ext>
            </a:extLst>
          </p:cNvPr>
          <p:cNvSpPr>
            <a:spLocks noGrp="1"/>
          </p:cNvSpPr>
          <p:nvPr>
            <p:ph type="body" sz="quarter" idx="2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25" name="Text Placeholder 1124">
            <a:extLst>
              <a:ext uri="{FF2B5EF4-FFF2-40B4-BE49-F238E27FC236}">
                <a16:creationId xmlns:a16="http://schemas.microsoft.com/office/drawing/2014/main" id="{FA9D42FB-4188-DAF6-BBB6-FF3001E844E5}"/>
              </a:ext>
            </a:extLst>
          </p:cNvPr>
          <p:cNvSpPr>
            <a:spLocks noGrp="1"/>
          </p:cNvSpPr>
          <p:nvPr>
            <p:ph type="body" sz="quarter" idx="22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26" name="Text Placeholder 1125">
            <a:extLst>
              <a:ext uri="{FF2B5EF4-FFF2-40B4-BE49-F238E27FC236}">
                <a16:creationId xmlns:a16="http://schemas.microsoft.com/office/drawing/2014/main" id="{8E85600A-D38C-FFFA-8714-0916F0E659F5}"/>
              </a:ext>
            </a:extLst>
          </p:cNvPr>
          <p:cNvSpPr>
            <a:spLocks noGrp="1"/>
          </p:cNvSpPr>
          <p:nvPr>
            <p:ph type="body" sz="quarter" idx="22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27" name="Text Placeholder 1126">
            <a:extLst>
              <a:ext uri="{FF2B5EF4-FFF2-40B4-BE49-F238E27FC236}">
                <a16:creationId xmlns:a16="http://schemas.microsoft.com/office/drawing/2014/main" id="{6757A269-6E0B-4A7F-3AB9-B5C92BB528B2}"/>
              </a:ext>
            </a:extLst>
          </p:cNvPr>
          <p:cNvSpPr>
            <a:spLocks noGrp="1"/>
          </p:cNvSpPr>
          <p:nvPr>
            <p:ph type="body" sz="quarter" idx="2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28" name="Text Placeholder 1127">
            <a:extLst>
              <a:ext uri="{FF2B5EF4-FFF2-40B4-BE49-F238E27FC236}">
                <a16:creationId xmlns:a16="http://schemas.microsoft.com/office/drawing/2014/main" id="{BF6D9764-6DBB-D3B9-482F-F0AD14D86AA2}"/>
              </a:ext>
            </a:extLst>
          </p:cNvPr>
          <p:cNvSpPr>
            <a:spLocks noGrp="1"/>
          </p:cNvSpPr>
          <p:nvPr>
            <p:ph type="body" sz="quarter" idx="22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29" name="Text Placeholder 1128">
            <a:extLst>
              <a:ext uri="{FF2B5EF4-FFF2-40B4-BE49-F238E27FC236}">
                <a16:creationId xmlns:a16="http://schemas.microsoft.com/office/drawing/2014/main" id="{D29785BF-315B-047D-14D2-BB22F3C48A57}"/>
              </a:ext>
            </a:extLst>
          </p:cNvPr>
          <p:cNvSpPr>
            <a:spLocks noGrp="1"/>
          </p:cNvSpPr>
          <p:nvPr>
            <p:ph type="body" sz="quarter" idx="23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30" name="Text Placeholder 1129">
            <a:extLst>
              <a:ext uri="{FF2B5EF4-FFF2-40B4-BE49-F238E27FC236}">
                <a16:creationId xmlns:a16="http://schemas.microsoft.com/office/drawing/2014/main" id="{1F1E1CC8-4E8F-992F-A510-A99986E09DD6}"/>
              </a:ext>
            </a:extLst>
          </p:cNvPr>
          <p:cNvSpPr>
            <a:spLocks noGrp="1"/>
          </p:cNvSpPr>
          <p:nvPr>
            <p:ph type="body" sz="quarter" idx="23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31" name="Text Placeholder 1130">
            <a:extLst>
              <a:ext uri="{FF2B5EF4-FFF2-40B4-BE49-F238E27FC236}">
                <a16:creationId xmlns:a16="http://schemas.microsoft.com/office/drawing/2014/main" id="{17E1A2AD-61EF-B351-8365-3B3B2B650B0D}"/>
              </a:ext>
            </a:extLst>
          </p:cNvPr>
          <p:cNvSpPr>
            <a:spLocks noGrp="1"/>
          </p:cNvSpPr>
          <p:nvPr>
            <p:ph type="body" sz="quarter" idx="23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32" name="Text Placeholder 1131">
            <a:extLst>
              <a:ext uri="{FF2B5EF4-FFF2-40B4-BE49-F238E27FC236}">
                <a16:creationId xmlns:a16="http://schemas.microsoft.com/office/drawing/2014/main" id="{94D6CD84-A627-45E5-0674-A71B7322DD42}"/>
              </a:ext>
            </a:extLst>
          </p:cNvPr>
          <p:cNvSpPr>
            <a:spLocks noGrp="1"/>
          </p:cNvSpPr>
          <p:nvPr>
            <p:ph type="body" sz="quarter" idx="23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33" name="Text Placeholder 1132">
            <a:extLst>
              <a:ext uri="{FF2B5EF4-FFF2-40B4-BE49-F238E27FC236}">
                <a16:creationId xmlns:a16="http://schemas.microsoft.com/office/drawing/2014/main" id="{2B932D76-06A6-7486-188B-4FB078F6049F}"/>
              </a:ext>
            </a:extLst>
          </p:cNvPr>
          <p:cNvSpPr>
            <a:spLocks noGrp="1"/>
          </p:cNvSpPr>
          <p:nvPr>
            <p:ph type="body" sz="quarter" idx="23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34" name="Text Placeholder 1133">
            <a:extLst>
              <a:ext uri="{FF2B5EF4-FFF2-40B4-BE49-F238E27FC236}">
                <a16:creationId xmlns:a16="http://schemas.microsoft.com/office/drawing/2014/main" id="{C8B90F30-5784-662A-2995-E25567DD2BA7}"/>
              </a:ext>
            </a:extLst>
          </p:cNvPr>
          <p:cNvSpPr>
            <a:spLocks noGrp="1"/>
          </p:cNvSpPr>
          <p:nvPr>
            <p:ph type="body" sz="quarter" idx="23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35" name="Text Placeholder 1134">
            <a:extLst>
              <a:ext uri="{FF2B5EF4-FFF2-40B4-BE49-F238E27FC236}">
                <a16:creationId xmlns:a16="http://schemas.microsoft.com/office/drawing/2014/main" id="{F2C61821-1A86-0BFB-A281-DC1A2920A524}"/>
              </a:ext>
            </a:extLst>
          </p:cNvPr>
          <p:cNvSpPr>
            <a:spLocks noGrp="1"/>
          </p:cNvSpPr>
          <p:nvPr>
            <p:ph type="body" sz="quarter" idx="23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36" name="Text Placeholder 1135">
            <a:extLst>
              <a:ext uri="{FF2B5EF4-FFF2-40B4-BE49-F238E27FC236}">
                <a16:creationId xmlns:a16="http://schemas.microsoft.com/office/drawing/2014/main" id="{27158B3C-488A-DF15-55C4-4E24905FAE98}"/>
              </a:ext>
            </a:extLst>
          </p:cNvPr>
          <p:cNvSpPr>
            <a:spLocks noGrp="1"/>
          </p:cNvSpPr>
          <p:nvPr>
            <p:ph type="body" sz="quarter" idx="23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37" name="Text Placeholder 1136">
            <a:extLst>
              <a:ext uri="{FF2B5EF4-FFF2-40B4-BE49-F238E27FC236}">
                <a16:creationId xmlns:a16="http://schemas.microsoft.com/office/drawing/2014/main" id="{BA703D2C-8A4A-FD7E-6603-37596380A02B}"/>
              </a:ext>
            </a:extLst>
          </p:cNvPr>
          <p:cNvSpPr>
            <a:spLocks noGrp="1"/>
          </p:cNvSpPr>
          <p:nvPr>
            <p:ph type="body" sz="quarter" idx="23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38" name="Text Placeholder 1137">
            <a:extLst>
              <a:ext uri="{FF2B5EF4-FFF2-40B4-BE49-F238E27FC236}">
                <a16:creationId xmlns:a16="http://schemas.microsoft.com/office/drawing/2014/main" id="{FF5B68BC-424A-19A9-C707-F58FFCC66D53}"/>
              </a:ext>
            </a:extLst>
          </p:cNvPr>
          <p:cNvSpPr>
            <a:spLocks noGrp="1"/>
          </p:cNvSpPr>
          <p:nvPr>
            <p:ph type="body" sz="quarter" idx="23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39" name="Text Placeholder 1138">
            <a:extLst>
              <a:ext uri="{FF2B5EF4-FFF2-40B4-BE49-F238E27FC236}">
                <a16:creationId xmlns:a16="http://schemas.microsoft.com/office/drawing/2014/main" id="{89851473-B716-302C-EFA1-18EFB6119F52}"/>
              </a:ext>
            </a:extLst>
          </p:cNvPr>
          <p:cNvSpPr>
            <a:spLocks noGrp="1"/>
          </p:cNvSpPr>
          <p:nvPr>
            <p:ph type="body" sz="quarter" idx="24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40" name="Text Placeholder 1139">
            <a:extLst>
              <a:ext uri="{FF2B5EF4-FFF2-40B4-BE49-F238E27FC236}">
                <a16:creationId xmlns:a16="http://schemas.microsoft.com/office/drawing/2014/main" id="{EC550E2E-975F-13B3-7682-54CB76631752}"/>
              </a:ext>
            </a:extLst>
          </p:cNvPr>
          <p:cNvSpPr>
            <a:spLocks noGrp="1"/>
          </p:cNvSpPr>
          <p:nvPr>
            <p:ph type="body" sz="quarter" idx="24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41" name="Text Placeholder 1140">
            <a:extLst>
              <a:ext uri="{FF2B5EF4-FFF2-40B4-BE49-F238E27FC236}">
                <a16:creationId xmlns:a16="http://schemas.microsoft.com/office/drawing/2014/main" id="{8A39E306-ECF9-0D8C-BE5F-3235A37847CB}"/>
              </a:ext>
            </a:extLst>
          </p:cNvPr>
          <p:cNvSpPr>
            <a:spLocks noGrp="1"/>
          </p:cNvSpPr>
          <p:nvPr>
            <p:ph type="body" sz="quarter" idx="24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42" name="Text Placeholder 1141">
            <a:extLst>
              <a:ext uri="{FF2B5EF4-FFF2-40B4-BE49-F238E27FC236}">
                <a16:creationId xmlns:a16="http://schemas.microsoft.com/office/drawing/2014/main" id="{C7267B30-891B-2ED8-C0E6-29F0F3CB5152}"/>
              </a:ext>
            </a:extLst>
          </p:cNvPr>
          <p:cNvSpPr>
            <a:spLocks noGrp="1"/>
          </p:cNvSpPr>
          <p:nvPr>
            <p:ph type="body" sz="quarter" idx="24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43" name="Text Placeholder 1142">
            <a:extLst>
              <a:ext uri="{FF2B5EF4-FFF2-40B4-BE49-F238E27FC236}">
                <a16:creationId xmlns:a16="http://schemas.microsoft.com/office/drawing/2014/main" id="{38C785FD-4DA6-6B1A-554E-C7DF88B751C2}"/>
              </a:ext>
            </a:extLst>
          </p:cNvPr>
          <p:cNvSpPr>
            <a:spLocks noGrp="1"/>
          </p:cNvSpPr>
          <p:nvPr>
            <p:ph type="body" sz="quarter" idx="24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44" name="Text Placeholder 1143">
            <a:extLst>
              <a:ext uri="{FF2B5EF4-FFF2-40B4-BE49-F238E27FC236}">
                <a16:creationId xmlns:a16="http://schemas.microsoft.com/office/drawing/2014/main" id="{98A70674-D090-5744-90FB-3DC6C66C2A3D}"/>
              </a:ext>
            </a:extLst>
          </p:cNvPr>
          <p:cNvSpPr>
            <a:spLocks noGrp="1"/>
          </p:cNvSpPr>
          <p:nvPr>
            <p:ph type="body" sz="quarter" idx="24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45" name="Text Placeholder 1144">
            <a:extLst>
              <a:ext uri="{FF2B5EF4-FFF2-40B4-BE49-F238E27FC236}">
                <a16:creationId xmlns:a16="http://schemas.microsoft.com/office/drawing/2014/main" id="{608E092D-1799-2833-32E7-37D877DC5185}"/>
              </a:ext>
            </a:extLst>
          </p:cNvPr>
          <p:cNvSpPr>
            <a:spLocks noGrp="1"/>
          </p:cNvSpPr>
          <p:nvPr>
            <p:ph type="body" sz="quarter" idx="24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46" name="Text Placeholder 1145">
            <a:extLst>
              <a:ext uri="{FF2B5EF4-FFF2-40B4-BE49-F238E27FC236}">
                <a16:creationId xmlns:a16="http://schemas.microsoft.com/office/drawing/2014/main" id="{79C1F795-D853-4043-25CA-9A8BB5976BD3}"/>
              </a:ext>
            </a:extLst>
          </p:cNvPr>
          <p:cNvSpPr>
            <a:spLocks noGrp="1"/>
          </p:cNvSpPr>
          <p:nvPr>
            <p:ph type="body" sz="quarter" idx="24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47" name="Text Placeholder 1146">
            <a:extLst>
              <a:ext uri="{FF2B5EF4-FFF2-40B4-BE49-F238E27FC236}">
                <a16:creationId xmlns:a16="http://schemas.microsoft.com/office/drawing/2014/main" id="{D8EEFC7C-6E75-B2A7-66E8-D2FCA6CF026A}"/>
              </a:ext>
            </a:extLst>
          </p:cNvPr>
          <p:cNvSpPr>
            <a:spLocks noGrp="1"/>
          </p:cNvSpPr>
          <p:nvPr>
            <p:ph type="body" sz="quarter" idx="24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48" name="Text Placeholder 1147">
            <a:extLst>
              <a:ext uri="{FF2B5EF4-FFF2-40B4-BE49-F238E27FC236}">
                <a16:creationId xmlns:a16="http://schemas.microsoft.com/office/drawing/2014/main" id="{AD1C0F0B-7054-0A12-25C4-3F8DB505805C}"/>
              </a:ext>
            </a:extLst>
          </p:cNvPr>
          <p:cNvSpPr>
            <a:spLocks noGrp="1"/>
          </p:cNvSpPr>
          <p:nvPr>
            <p:ph type="body" sz="quarter" idx="24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49" name="Text Placeholder 1148">
            <a:extLst>
              <a:ext uri="{FF2B5EF4-FFF2-40B4-BE49-F238E27FC236}">
                <a16:creationId xmlns:a16="http://schemas.microsoft.com/office/drawing/2014/main" id="{BD4C3654-56AA-2763-60EC-1C0FF81A21FF}"/>
              </a:ext>
            </a:extLst>
          </p:cNvPr>
          <p:cNvSpPr>
            <a:spLocks noGrp="1"/>
          </p:cNvSpPr>
          <p:nvPr>
            <p:ph type="body" sz="quarter" idx="25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50" name="Text Placeholder 1149">
            <a:extLst>
              <a:ext uri="{FF2B5EF4-FFF2-40B4-BE49-F238E27FC236}">
                <a16:creationId xmlns:a16="http://schemas.microsoft.com/office/drawing/2014/main" id="{A7124BB5-642F-6093-850E-C72DA93FFCB2}"/>
              </a:ext>
            </a:extLst>
          </p:cNvPr>
          <p:cNvSpPr>
            <a:spLocks noGrp="1"/>
          </p:cNvSpPr>
          <p:nvPr>
            <p:ph type="body" sz="quarter" idx="25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51" name="Text Placeholder 1150">
            <a:extLst>
              <a:ext uri="{FF2B5EF4-FFF2-40B4-BE49-F238E27FC236}">
                <a16:creationId xmlns:a16="http://schemas.microsoft.com/office/drawing/2014/main" id="{7592AFBE-6F4D-4E3C-DA7B-5EC34309DF44}"/>
              </a:ext>
            </a:extLst>
          </p:cNvPr>
          <p:cNvSpPr>
            <a:spLocks noGrp="1"/>
          </p:cNvSpPr>
          <p:nvPr>
            <p:ph type="body" sz="quarter" idx="25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52" name="Text Placeholder 1151">
            <a:extLst>
              <a:ext uri="{FF2B5EF4-FFF2-40B4-BE49-F238E27FC236}">
                <a16:creationId xmlns:a16="http://schemas.microsoft.com/office/drawing/2014/main" id="{0AF0C51B-149C-1999-3F8A-1805C23F49E0}"/>
              </a:ext>
            </a:extLst>
          </p:cNvPr>
          <p:cNvSpPr>
            <a:spLocks noGrp="1"/>
          </p:cNvSpPr>
          <p:nvPr>
            <p:ph type="body" sz="quarter" idx="25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53" name="Text Placeholder 1152">
            <a:extLst>
              <a:ext uri="{FF2B5EF4-FFF2-40B4-BE49-F238E27FC236}">
                <a16:creationId xmlns:a16="http://schemas.microsoft.com/office/drawing/2014/main" id="{25213DC6-F3CC-98FA-4BDD-97E01FAE53DD}"/>
              </a:ext>
            </a:extLst>
          </p:cNvPr>
          <p:cNvSpPr>
            <a:spLocks noGrp="1"/>
          </p:cNvSpPr>
          <p:nvPr>
            <p:ph type="body" sz="quarter" idx="25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54" name="Text Placeholder 1153">
            <a:extLst>
              <a:ext uri="{FF2B5EF4-FFF2-40B4-BE49-F238E27FC236}">
                <a16:creationId xmlns:a16="http://schemas.microsoft.com/office/drawing/2014/main" id="{88545C25-6230-5740-D73A-ADAB35A2ED6B}"/>
              </a:ext>
            </a:extLst>
          </p:cNvPr>
          <p:cNvSpPr>
            <a:spLocks noGrp="1"/>
          </p:cNvSpPr>
          <p:nvPr>
            <p:ph type="body" sz="quarter" idx="25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55" name="Text Placeholder 1154">
            <a:extLst>
              <a:ext uri="{FF2B5EF4-FFF2-40B4-BE49-F238E27FC236}">
                <a16:creationId xmlns:a16="http://schemas.microsoft.com/office/drawing/2014/main" id="{CB514AFA-C626-5034-F250-802DF11DE828}"/>
              </a:ext>
            </a:extLst>
          </p:cNvPr>
          <p:cNvSpPr>
            <a:spLocks noGrp="1"/>
          </p:cNvSpPr>
          <p:nvPr>
            <p:ph type="body" sz="quarter" idx="25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56" name="Text Placeholder 1155">
            <a:extLst>
              <a:ext uri="{FF2B5EF4-FFF2-40B4-BE49-F238E27FC236}">
                <a16:creationId xmlns:a16="http://schemas.microsoft.com/office/drawing/2014/main" id="{91DDAAF3-93AE-66CE-0436-6211DB9EEB93}"/>
              </a:ext>
            </a:extLst>
          </p:cNvPr>
          <p:cNvSpPr>
            <a:spLocks noGrp="1"/>
          </p:cNvSpPr>
          <p:nvPr>
            <p:ph type="body" sz="quarter" idx="25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57" name="Text Placeholder 1156">
            <a:extLst>
              <a:ext uri="{FF2B5EF4-FFF2-40B4-BE49-F238E27FC236}">
                <a16:creationId xmlns:a16="http://schemas.microsoft.com/office/drawing/2014/main" id="{42E8B9F9-CE58-9C80-FB68-D4319DB7DB3B}"/>
              </a:ext>
            </a:extLst>
          </p:cNvPr>
          <p:cNvSpPr>
            <a:spLocks noGrp="1"/>
          </p:cNvSpPr>
          <p:nvPr>
            <p:ph type="body" sz="quarter" idx="25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58" name="Text Placeholder 1157">
            <a:extLst>
              <a:ext uri="{FF2B5EF4-FFF2-40B4-BE49-F238E27FC236}">
                <a16:creationId xmlns:a16="http://schemas.microsoft.com/office/drawing/2014/main" id="{3AF8DF7D-4C0A-DD7B-4EDC-9A268E5BA74D}"/>
              </a:ext>
            </a:extLst>
          </p:cNvPr>
          <p:cNvSpPr>
            <a:spLocks noGrp="1"/>
          </p:cNvSpPr>
          <p:nvPr>
            <p:ph type="body" sz="quarter" idx="25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59" name="Text Placeholder 1158">
            <a:extLst>
              <a:ext uri="{FF2B5EF4-FFF2-40B4-BE49-F238E27FC236}">
                <a16:creationId xmlns:a16="http://schemas.microsoft.com/office/drawing/2014/main" id="{232841C1-D5A4-E012-7F28-FA96C1B82D57}"/>
              </a:ext>
            </a:extLst>
          </p:cNvPr>
          <p:cNvSpPr>
            <a:spLocks noGrp="1"/>
          </p:cNvSpPr>
          <p:nvPr>
            <p:ph type="body" sz="quarter" idx="26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60" name="Text Placeholder 1159">
            <a:extLst>
              <a:ext uri="{FF2B5EF4-FFF2-40B4-BE49-F238E27FC236}">
                <a16:creationId xmlns:a16="http://schemas.microsoft.com/office/drawing/2014/main" id="{58B6CA3A-AF7C-6D7E-25C9-32CDA8435D1E}"/>
              </a:ext>
            </a:extLst>
          </p:cNvPr>
          <p:cNvSpPr>
            <a:spLocks noGrp="1"/>
          </p:cNvSpPr>
          <p:nvPr>
            <p:ph type="body" sz="quarter" idx="26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61" name="Text Placeholder 1160">
            <a:extLst>
              <a:ext uri="{FF2B5EF4-FFF2-40B4-BE49-F238E27FC236}">
                <a16:creationId xmlns:a16="http://schemas.microsoft.com/office/drawing/2014/main" id="{808DC368-9F95-7984-0398-D73A0122CAA0}"/>
              </a:ext>
            </a:extLst>
          </p:cNvPr>
          <p:cNvSpPr>
            <a:spLocks noGrp="1"/>
          </p:cNvSpPr>
          <p:nvPr>
            <p:ph type="body" sz="quarter" idx="26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62" name="Text Placeholder 1161">
            <a:extLst>
              <a:ext uri="{FF2B5EF4-FFF2-40B4-BE49-F238E27FC236}">
                <a16:creationId xmlns:a16="http://schemas.microsoft.com/office/drawing/2014/main" id="{D68BB193-6047-DD4D-5B81-D42909354E76}"/>
              </a:ext>
            </a:extLst>
          </p:cNvPr>
          <p:cNvSpPr>
            <a:spLocks noGrp="1"/>
          </p:cNvSpPr>
          <p:nvPr>
            <p:ph type="body" sz="quarter" idx="26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63" name="Text Placeholder 1162">
            <a:extLst>
              <a:ext uri="{FF2B5EF4-FFF2-40B4-BE49-F238E27FC236}">
                <a16:creationId xmlns:a16="http://schemas.microsoft.com/office/drawing/2014/main" id="{22C36739-A6C4-2603-858F-169EE8B2205D}"/>
              </a:ext>
            </a:extLst>
          </p:cNvPr>
          <p:cNvSpPr>
            <a:spLocks noGrp="1"/>
          </p:cNvSpPr>
          <p:nvPr>
            <p:ph type="body" sz="quarter" idx="26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64" name="Text Placeholder 1163">
            <a:extLst>
              <a:ext uri="{FF2B5EF4-FFF2-40B4-BE49-F238E27FC236}">
                <a16:creationId xmlns:a16="http://schemas.microsoft.com/office/drawing/2014/main" id="{69BEDD82-B2E3-E82F-F495-D142F1A98696}"/>
              </a:ext>
            </a:extLst>
          </p:cNvPr>
          <p:cNvSpPr>
            <a:spLocks noGrp="1"/>
          </p:cNvSpPr>
          <p:nvPr>
            <p:ph type="body" sz="quarter" idx="26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65" name="Text Placeholder 1164">
            <a:extLst>
              <a:ext uri="{FF2B5EF4-FFF2-40B4-BE49-F238E27FC236}">
                <a16:creationId xmlns:a16="http://schemas.microsoft.com/office/drawing/2014/main" id="{46867876-19E8-E363-11E0-CB948A230820}"/>
              </a:ext>
            </a:extLst>
          </p:cNvPr>
          <p:cNvSpPr>
            <a:spLocks noGrp="1"/>
          </p:cNvSpPr>
          <p:nvPr>
            <p:ph type="body" sz="quarter" idx="26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66" name="Text Placeholder 1165">
            <a:extLst>
              <a:ext uri="{FF2B5EF4-FFF2-40B4-BE49-F238E27FC236}">
                <a16:creationId xmlns:a16="http://schemas.microsoft.com/office/drawing/2014/main" id="{BE09D18A-84A9-ABE4-B513-1AC4BA7EC3AB}"/>
              </a:ext>
            </a:extLst>
          </p:cNvPr>
          <p:cNvSpPr>
            <a:spLocks noGrp="1"/>
          </p:cNvSpPr>
          <p:nvPr>
            <p:ph type="body" sz="quarter" idx="26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67" name="Text Placeholder 1166">
            <a:extLst>
              <a:ext uri="{FF2B5EF4-FFF2-40B4-BE49-F238E27FC236}">
                <a16:creationId xmlns:a16="http://schemas.microsoft.com/office/drawing/2014/main" id="{B23BAD09-5BEC-7ADD-75CA-67B4890F40C8}"/>
              </a:ext>
            </a:extLst>
          </p:cNvPr>
          <p:cNvSpPr>
            <a:spLocks noGrp="1"/>
          </p:cNvSpPr>
          <p:nvPr>
            <p:ph type="body" sz="quarter" idx="26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68" name="Text Placeholder 1167">
            <a:extLst>
              <a:ext uri="{FF2B5EF4-FFF2-40B4-BE49-F238E27FC236}">
                <a16:creationId xmlns:a16="http://schemas.microsoft.com/office/drawing/2014/main" id="{DEC3DCD6-5D4E-764C-F5E4-28546242880A}"/>
              </a:ext>
            </a:extLst>
          </p:cNvPr>
          <p:cNvSpPr>
            <a:spLocks noGrp="1"/>
          </p:cNvSpPr>
          <p:nvPr>
            <p:ph type="body" sz="quarter" idx="26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69" name="Text Placeholder 1168">
            <a:extLst>
              <a:ext uri="{FF2B5EF4-FFF2-40B4-BE49-F238E27FC236}">
                <a16:creationId xmlns:a16="http://schemas.microsoft.com/office/drawing/2014/main" id="{7C85D4C5-840E-D381-1113-D8980BE6658F}"/>
              </a:ext>
            </a:extLst>
          </p:cNvPr>
          <p:cNvSpPr>
            <a:spLocks noGrp="1"/>
          </p:cNvSpPr>
          <p:nvPr>
            <p:ph type="body" sz="quarter" idx="27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70" name="Text Placeholder 1169">
            <a:extLst>
              <a:ext uri="{FF2B5EF4-FFF2-40B4-BE49-F238E27FC236}">
                <a16:creationId xmlns:a16="http://schemas.microsoft.com/office/drawing/2014/main" id="{C56FC675-FEDA-E81E-F1B0-CBED55048151}"/>
              </a:ext>
            </a:extLst>
          </p:cNvPr>
          <p:cNvSpPr>
            <a:spLocks noGrp="1"/>
          </p:cNvSpPr>
          <p:nvPr>
            <p:ph type="body" sz="quarter" idx="27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71" name="Text Placeholder 1170">
            <a:extLst>
              <a:ext uri="{FF2B5EF4-FFF2-40B4-BE49-F238E27FC236}">
                <a16:creationId xmlns:a16="http://schemas.microsoft.com/office/drawing/2014/main" id="{B3A1756B-DD3E-94AB-EF3E-5EC36EECED64}"/>
              </a:ext>
            </a:extLst>
          </p:cNvPr>
          <p:cNvSpPr>
            <a:spLocks noGrp="1"/>
          </p:cNvSpPr>
          <p:nvPr>
            <p:ph type="body" sz="quarter" idx="27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72" name="Text Placeholder 1171">
            <a:extLst>
              <a:ext uri="{FF2B5EF4-FFF2-40B4-BE49-F238E27FC236}">
                <a16:creationId xmlns:a16="http://schemas.microsoft.com/office/drawing/2014/main" id="{C01BC9DA-D7EE-DD3C-F97B-F317955E2DD2}"/>
              </a:ext>
            </a:extLst>
          </p:cNvPr>
          <p:cNvSpPr>
            <a:spLocks noGrp="1"/>
          </p:cNvSpPr>
          <p:nvPr>
            <p:ph type="body" sz="quarter" idx="27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73" name="Text Placeholder 1172">
            <a:extLst>
              <a:ext uri="{FF2B5EF4-FFF2-40B4-BE49-F238E27FC236}">
                <a16:creationId xmlns:a16="http://schemas.microsoft.com/office/drawing/2014/main" id="{7F92F495-2F88-478F-055B-D8DB10F27CB1}"/>
              </a:ext>
            </a:extLst>
          </p:cNvPr>
          <p:cNvSpPr>
            <a:spLocks noGrp="1"/>
          </p:cNvSpPr>
          <p:nvPr>
            <p:ph type="body" sz="quarter" idx="27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74" name="Text Placeholder 1173">
            <a:extLst>
              <a:ext uri="{FF2B5EF4-FFF2-40B4-BE49-F238E27FC236}">
                <a16:creationId xmlns:a16="http://schemas.microsoft.com/office/drawing/2014/main" id="{0E32AAEF-8194-9DD2-2A2E-12F8CF9D00FB}"/>
              </a:ext>
            </a:extLst>
          </p:cNvPr>
          <p:cNvSpPr>
            <a:spLocks noGrp="1"/>
          </p:cNvSpPr>
          <p:nvPr>
            <p:ph type="body" sz="quarter" idx="27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75" name="Text Placeholder 1174">
            <a:extLst>
              <a:ext uri="{FF2B5EF4-FFF2-40B4-BE49-F238E27FC236}">
                <a16:creationId xmlns:a16="http://schemas.microsoft.com/office/drawing/2014/main" id="{70D877C8-AB22-6C30-BA43-12D85837B093}"/>
              </a:ext>
            </a:extLst>
          </p:cNvPr>
          <p:cNvSpPr>
            <a:spLocks noGrp="1"/>
          </p:cNvSpPr>
          <p:nvPr>
            <p:ph type="body" sz="quarter" idx="27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76" name="Text Placeholder 1175">
            <a:extLst>
              <a:ext uri="{FF2B5EF4-FFF2-40B4-BE49-F238E27FC236}">
                <a16:creationId xmlns:a16="http://schemas.microsoft.com/office/drawing/2014/main" id="{475F6F89-E395-3214-AAEF-5FD62CD36CB1}"/>
              </a:ext>
            </a:extLst>
          </p:cNvPr>
          <p:cNvSpPr>
            <a:spLocks noGrp="1"/>
          </p:cNvSpPr>
          <p:nvPr>
            <p:ph type="body" sz="quarter" idx="27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77" name="Text Placeholder 1176">
            <a:extLst>
              <a:ext uri="{FF2B5EF4-FFF2-40B4-BE49-F238E27FC236}">
                <a16:creationId xmlns:a16="http://schemas.microsoft.com/office/drawing/2014/main" id="{C8CE17A2-7C41-5EEC-DDB9-FB69826B9D82}"/>
              </a:ext>
            </a:extLst>
          </p:cNvPr>
          <p:cNvSpPr>
            <a:spLocks noGrp="1"/>
          </p:cNvSpPr>
          <p:nvPr>
            <p:ph type="body" sz="quarter" idx="27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78" name="Text Placeholder 1177">
            <a:extLst>
              <a:ext uri="{FF2B5EF4-FFF2-40B4-BE49-F238E27FC236}">
                <a16:creationId xmlns:a16="http://schemas.microsoft.com/office/drawing/2014/main" id="{56CEC755-46BB-DE8C-13F6-75E6D7FF0CF7}"/>
              </a:ext>
            </a:extLst>
          </p:cNvPr>
          <p:cNvSpPr>
            <a:spLocks noGrp="1"/>
          </p:cNvSpPr>
          <p:nvPr>
            <p:ph type="body" sz="quarter" idx="27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79" name="Text Placeholder 1178">
            <a:extLst>
              <a:ext uri="{FF2B5EF4-FFF2-40B4-BE49-F238E27FC236}">
                <a16:creationId xmlns:a16="http://schemas.microsoft.com/office/drawing/2014/main" id="{651695A6-2A51-4E22-44E6-EE0C981661AA}"/>
              </a:ext>
            </a:extLst>
          </p:cNvPr>
          <p:cNvSpPr>
            <a:spLocks noGrp="1"/>
          </p:cNvSpPr>
          <p:nvPr>
            <p:ph type="body" sz="quarter" idx="28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80" name="Text Placeholder 1179">
            <a:extLst>
              <a:ext uri="{FF2B5EF4-FFF2-40B4-BE49-F238E27FC236}">
                <a16:creationId xmlns:a16="http://schemas.microsoft.com/office/drawing/2014/main" id="{ADA3B6A1-F7DC-D974-0BE6-645341368719}"/>
              </a:ext>
            </a:extLst>
          </p:cNvPr>
          <p:cNvSpPr>
            <a:spLocks noGrp="1"/>
          </p:cNvSpPr>
          <p:nvPr>
            <p:ph type="body" sz="quarter" idx="28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81" name="Text Placeholder 1180">
            <a:extLst>
              <a:ext uri="{FF2B5EF4-FFF2-40B4-BE49-F238E27FC236}">
                <a16:creationId xmlns:a16="http://schemas.microsoft.com/office/drawing/2014/main" id="{9C879476-0AFA-5D86-EDCF-AD181D63DAE0}"/>
              </a:ext>
            </a:extLst>
          </p:cNvPr>
          <p:cNvSpPr>
            <a:spLocks noGrp="1"/>
          </p:cNvSpPr>
          <p:nvPr>
            <p:ph type="body" sz="quarter" idx="28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82" name="Text Placeholder 1181">
            <a:extLst>
              <a:ext uri="{FF2B5EF4-FFF2-40B4-BE49-F238E27FC236}">
                <a16:creationId xmlns:a16="http://schemas.microsoft.com/office/drawing/2014/main" id="{B7116423-D898-4FF1-CDE7-541AC51DB6BA}"/>
              </a:ext>
            </a:extLst>
          </p:cNvPr>
          <p:cNvSpPr>
            <a:spLocks noGrp="1"/>
          </p:cNvSpPr>
          <p:nvPr>
            <p:ph type="body" sz="quarter" idx="28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83" name="Text Placeholder 1182">
            <a:extLst>
              <a:ext uri="{FF2B5EF4-FFF2-40B4-BE49-F238E27FC236}">
                <a16:creationId xmlns:a16="http://schemas.microsoft.com/office/drawing/2014/main" id="{F025DE75-BA73-C601-578D-BAE93EB79D89}"/>
              </a:ext>
            </a:extLst>
          </p:cNvPr>
          <p:cNvSpPr>
            <a:spLocks noGrp="1"/>
          </p:cNvSpPr>
          <p:nvPr>
            <p:ph type="body" sz="quarter" idx="28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84" name="Text Placeholder 1183">
            <a:extLst>
              <a:ext uri="{FF2B5EF4-FFF2-40B4-BE49-F238E27FC236}">
                <a16:creationId xmlns:a16="http://schemas.microsoft.com/office/drawing/2014/main" id="{C925C4B7-C0D9-CB8B-A075-0085F7D1E8B5}"/>
              </a:ext>
            </a:extLst>
          </p:cNvPr>
          <p:cNvSpPr>
            <a:spLocks noGrp="1"/>
          </p:cNvSpPr>
          <p:nvPr>
            <p:ph type="body" sz="quarter" idx="28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Rectangle 1">
            <a:hlinkClick r:id="rId3"/>
            <a:extLst>
              <a:ext uri="{FF2B5EF4-FFF2-40B4-BE49-F238E27FC236}">
                <a16:creationId xmlns:a16="http://schemas.microsoft.com/office/drawing/2014/main" id="{E1E7BE3C-D032-CB98-83A9-CD5D6210F4B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40677" y="52251"/>
            <a:ext cx="635056" cy="3336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50617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S_SHAPE_LOCK" val="TRU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205</TotalTime>
  <Words>0</Words>
  <Application>Microsoft Office PowerPoint</Application>
  <PresentationFormat>A4 Paper (210x297 mm)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NeedSlide.com</dc:creator>
  <cp:lastModifiedBy>NeedSlide.com</cp:lastModifiedBy>
  <cp:revision>7</cp:revision>
  <dcterms:created xsi:type="dcterms:W3CDTF">2023-07-13T07:27:25Z</dcterms:created>
  <dcterms:modified xsi:type="dcterms:W3CDTF">2023-07-26T10:43:09Z</dcterms:modified>
</cp:coreProperties>
</file>